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  <p:sldMasterId id="2147483734" r:id="rId5"/>
    <p:sldMasterId id="2147483907" r:id="rId6"/>
  </p:sldMasterIdLst>
  <p:notesMasterIdLst>
    <p:notesMasterId r:id="rId22"/>
  </p:notesMasterIdLst>
  <p:handoutMasterIdLst>
    <p:handoutMasterId r:id="rId23"/>
  </p:handoutMasterIdLst>
  <p:sldIdLst>
    <p:sldId id="527" r:id="rId7"/>
    <p:sldId id="533" r:id="rId8"/>
    <p:sldId id="534" r:id="rId9"/>
    <p:sldId id="624" r:id="rId10"/>
    <p:sldId id="625" r:id="rId11"/>
    <p:sldId id="630" r:id="rId12"/>
    <p:sldId id="633" r:id="rId13"/>
    <p:sldId id="631" r:id="rId14"/>
    <p:sldId id="519" r:id="rId15"/>
    <p:sldId id="566" r:id="rId16"/>
    <p:sldId id="632" r:id="rId17"/>
    <p:sldId id="575" r:id="rId18"/>
    <p:sldId id="629" r:id="rId19"/>
    <p:sldId id="517" r:id="rId20"/>
    <p:sldId id="621" r:id="rId21"/>
  </p:sldIdLst>
  <p:sldSz cx="12803188" cy="7773988"/>
  <p:notesSz cx="120396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935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871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4807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9743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467987" algn="l" defTabSz="987193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961585" algn="l" defTabSz="987193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455180" algn="l" defTabSz="987193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948779" algn="l" defTabSz="987193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94">
          <p15:clr>
            <a:srgbClr val="A4A3A4"/>
          </p15:clr>
        </p15:guide>
        <p15:guide id="2" pos="40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A44"/>
    <a:srgbClr val="43B02A"/>
    <a:srgbClr val="BC204B"/>
    <a:srgbClr val="F68D2E"/>
    <a:srgbClr val="EAA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868" autoAdjust="0"/>
    <p:restoredTop sz="95044" autoAdjust="0"/>
  </p:normalViewPr>
  <p:slideViewPr>
    <p:cSldViewPr snapToGrid="0">
      <p:cViewPr varScale="1">
        <p:scale>
          <a:sx n="62" d="100"/>
          <a:sy n="62" d="100"/>
        </p:scale>
        <p:origin x="-96" y="-792"/>
      </p:cViewPr>
      <p:guideLst>
        <p:guide orient="horz" pos="2394"/>
        <p:guide pos="4033"/>
      </p:guideLst>
    </p:cSldViewPr>
  </p:slideViewPr>
  <p:outlineViewPr>
    <p:cViewPr>
      <p:scale>
        <a:sx n="33" d="100"/>
        <a:sy n="33" d="100"/>
      </p:scale>
      <p:origin x="0" y="13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://deptewb.mcd.gov.in:18080/mcd_townplanningweb/SearchobpEODBChecklist.action?USER_INFO=02-f42ef2f25faf14e1e5ed95421b6d02c3e607fd9e&amp;struts.token.name=mcd.token&amp;mcd.token=8APXHFK021ZXQ3Q2NCKG4VAK5QJQ4Q61&amp;node=22231&amp;LID=1519730496846-98" TargetMode="External"/><Relationship Id="rId2" Type="http://schemas.openxmlformats.org/officeDocument/2006/relationships/hyperlink" Target="http://deptewb.mcd.gov.in:18080/mcd_commonweb/cmnfileuploaddisplayDocuments.action?&amp;category=EODB%20Circulars/Officer%20orders&amp;loginType=CITIZEN&amp;USER_INFO=02-f42ef2f25faf14e1e5ed95421b6d02c3e607fd9e&amp;struts.token.name=mcd.token&amp;mcd.token=QIMQA7IS6LZ70D4MCV7HDP6FLL7GG01U&amp;node=22245&amp;LID=1519730496846-98" TargetMode="External"/><Relationship Id="rId1" Type="http://schemas.openxmlformats.org/officeDocument/2006/relationships/hyperlink" Target="http://deptewb.mcd.gov.in:18080/mcd_commonweb/cmnfileuploaddisplayNewFAQ.action?USER_INFO=02-3c394e7556d39ea875f75929af0ce548c6265ab0&amp;struts.token.name=mcd.token&amp;mcd.token=BBGNNO0KTRYEOEJHTTF4T1TXIHIIOGLH&amp;node=22257&amp;LID=1522986084966-79" TargetMode="Externa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E5FE9-37C7-4609-AF78-846BEEB72320}" type="doc">
      <dgm:prSet loTypeId="urn:microsoft.com/office/officeart/2005/8/layout/chevron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A75D9D9-8D7A-48F7-B8F7-3363AB740701}">
      <dgm:prSet phldrT="[Text]" custT="1"/>
      <dgm:spPr/>
      <dgm:t>
        <a:bodyPr/>
        <a:lstStyle/>
        <a:p>
          <a:r>
            <a:rPr lang="en-US" sz="2600" b="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Entire Building permit / completion process (Building Plan Approval, Plinth Approval &amp; Completion cum Occupancy Certificate) reduced to 8 procedures and all permits are granted in less than 60 days</a:t>
          </a:r>
          <a:endParaRPr lang="en-US" sz="2600" b="0" dirty="0">
            <a:solidFill>
              <a:srgbClr val="00338D"/>
            </a:solidFill>
          </a:endParaRPr>
        </a:p>
      </dgm:t>
    </dgm:pt>
    <dgm:pt modelId="{151AD557-A4CF-427D-8FFB-000D03C7109D}" type="parTrans" cxnId="{8B8EEBA8-D61C-4FCA-9962-BCF6569765AC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BA06A904-65D0-4D24-ADC9-26EAEF1927CD}" type="sibTrans" cxnId="{8B8EEBA8-D61C-4FCA-9962-BCF6569765AC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4638A31C-1AF9-4EF4-8683-9DFFA66248A6}">
      <dgm:prSet phldrT="[Text]"/>
      <dgm:spPr/>
      <dgm:t>
        <a:bodyPr/>
        <a:lstStyle/>
        <a:p>
          <a:endParaRPr lang="en-US" dirty="0">
            <a:solidFill>
              <a:srgbClr val="00338D"/>
            </a:solidFill>
          </a:endParaRPr>
        </a:p>
      </dgm:t>
    </dgm:pt>
    <dgm:pt modelId="{6C7D9E13-F1E9-4A7E-BC5B-A8ED989BF434}" type="parTrans" cxnId="{816A7FA2-BF07-4E52-8B1C-9701E85EB47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A4231A6F-15FD-4F27-B49B-5A69E2994336}" type="sibTrans" cxnId="{816A7FA2-BF07-4E52-8B1C-9701E85EB47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F4CC2ECB-53E3-47E4-9F97-571391F34785}">
      <dgm:prSet phldrT="[Text]" custT="1"/>
      <dgm:spPr/>
      <dgm:t>
        <a:bodyPr/>
        <a:lstStyle/>
        <a:p>
          <a:r>
            <a:rPr lang="en-US" sz="3000" b="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Common Application Form (CAF), integrating all external/internal agencies</a:t>
          </a:r>
          <a:endParaRPr lang="en-US" sz="3000" b="0" dirty="0">
            <a:solidFill>
              <a:srgbClr val="00338D"/>
            </a:solidFill>
          </a:endParaRPr>
        </a:p>
      </dgm:t>
    </dgm:pt>
    <dgm:pt modelId="{E2473199-CA97-447A-8105-567928758D2A}" type="parTrans" cxnId="{CBC39599-667B-499F-8F2A-D3EDAA42246F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EE9B9AF9-1883-43A2-B0E1-B5F089801A61}" type="sibTrans" cxnId="{CBC39599-667B-499F-8F2A-D3EDAA42246F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B865AB94-A938-4990-97CB-7DB5C46D0ED2}">
      <dgm:prSet phldrT="[Text]"/>
      <dgm:spPr/>
      <dgm:t>
        <a:bodyPr/>
        <a:lstStyle/>
        <a:p>
          <a:endParaRPr lang="en-US" dirty="0">
            <a:solidFill>
              <a:srgbClr val="00338D"/>
            </a:solidFill>
          </a:endParaRPr>
        </a:p>
      </dgm:t>
    </dgm:pt>
    <dgm:pt modelId="{038FB080-548F-4161-ABFE-91C32DF5A5DF}" type="parTrans" cxnId="{E7BE52FD-DC98-4251-9302-76EBFB496B74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0D6A6AB3-E678-4913-8306-7B0A50FB0ECB}" type="sibTrans" cxnId="{E7BE52FD-DC98-4251-9302-76EBFB496B74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3491ACEA-9FAF-4162-A442-41202FBAFBDF}">
      <dgm:prSet phldrT="[Text]"/>
      <dgm:spPr/>
      <dgm:t>
        <a:bodyPr/>
        <a:lstStyle/>
        <a:p>
          <a:endParaRPr lang="en-US" dirty="0">
            <a:solidFill>
              <a:srgbClr val="00338D"/>
            </a:solidFill>
          </a:endParaRPr>
        </a:p>
      </dgm:t>
    </dgm:pt>
    <dgm:pt modelId="{5DE6C824-49E7-4FA9-9A37-DE217EBF557E}" type="parTrans" cxnId="{D0BB4ABD-AEE0-4A39-B31D-5DA997BEF0D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5D58465E-7EF0-43CF-BC36-A8363A67729C}" type="sibTrans" cxnId="{D0BB4ABD-AEE0-4A39-B31D-5DA997BEF0D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78125CF-BB95-4E64-A526-BDD54BD76E72}">
      <dgm:prSet/>
      <dgm:spPr/>
      <dgm:t>
        <a:bodyPr/>
        <a:lstStyle/>
        <a:p>
          <a:r>
            <a:rPr lang="en-US" b="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Online Calculator for fee calculation and online payment have been integrated with the Single Window System</a:t>
          </a:r>
          <a:endParaRPr lang="en-US" b="0" dirty="0">
            <a:solidFill>
              <a:srgbClr val="00338D"/>
            </a:solidFill>
          </a:endParaRPr>
        </a:p>
      </dgm:t>
    </dgm:pt>
    <dgm:pt modelId="{BA8B41E8-0AA6-49B2-A27A-078A1E91C844}" type="parTrans" cxnId="{D66D547C-6E47-4790-A624-84EE7519F232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70DC9652-FFBF-4914-A379-218A5F06F257}" type="sibTrans" cxnId="{D66D547C-6E47-4790-A624-84EE7519F232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ACF967CC-94B1-4CDD-B1D5-99082E2F5CDE}">
      <dgm:prSet phldrT="[Text]"/>
      <dgm:spPr/>
      <dgm:t>
        <a:bodyPr/>
        <a:lstStyle/>
        <a:p>
          <a:endParaRPr lang="en-US" dirty="0">
            <a:solidFill>
              <a:srgbClr val="00338D"/>
            </a:solidFill>
          </a:endParaRPr>
        </a:p>
      </dgm:t>
    </dgm:pt>
    <dgm:pt modelId="{FE6EABE9-6335-492B-ACAB-07A923C70D6E}" type="sibTrans" cxnId="{F8839230-3D6F-4714-B745-2A8440DF194A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9B63A308-E3CA-4A96-8DE0-0C62CBA66760}" type="parTrans" cxnId="{F8839230-3D6F-4714-B745-2A8440DF194A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0210FA86-5DE1-4F00-A483-DE1A98FB78F7}">
      <dgm:prSet phldrT="[Text]" custT="1"/>
      <dgm:spPr/>
      <dgm:t>
        <a:bodyPr/>
        <a:lstStyle/>
        <a:p>
          <a:r>
            <a:rPr lang="en-US" sz="3000" b="0" dirty="0" smtClean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Integrated </a:t>
          </a:r>
          <a:r>
            <a:rPr lang="en-US" sz="3000" b="0" dirty="0" smtClean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  <a:hlinkClick xmlns:r="http://schemas.openxmlformats.org/officeDocument/2006/relationships" r:id="rId1" action="ppaction://hlinksldjump"/>
            </a:rPr>
            <a:t>CCZM</a:t>
          </a:r>
          <a:r>
            <a:rPr lang="en-US" sz="3000" b="0" dirty="0" smtClean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 for all agencies on GIS based color coded map (for ascertaining requirement of NOCs by </a:t>
          </a:r>
          <a:r>
            <a:rPr lang="en-US" sz="3000" dirty="0" smtClean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location)</a:t>
          </a:r>
          <a:endParaRPr lang="en-US" sz="3000" dirty="0">
            <a:solidFill>
              <a:srgbClr val="00338D"/>
            </a:solidFill>
          </a:endParaRPr>
        </a:p>
      </dgm:t>
    </dgm:pt>
    <dgm:pt modelId="{E6C7424B-5DDA-42A6-9D50-9BA75FBFED45}" type="parTrans" cxnId="{A2A9A2B4-2710-4FF1-A629-0F5F2DE74FAC}">
      <dgm:prSet/>
      <dgm:spPr/>
      <dgm:t>
        <a:bodyPr/>
        <a:lstStyle/>
        <a:p>
          <a:endParaRPr lang="en-IN"/>
        </a:p>
      </dgm:t>
    </dgm:pt>
    <dgm:pt modelId="{D7294A4E-0388-46B9-B623-DC9179104CA1}" type="sibTrans" cxnId="{A2A9A2B4-2710-4FF1-A629-0F5F2DE74FAC}">
      <dgm:prSet/>
      <dgm:spPr/>
      <dgm:t>
        <a:bodyPr/>
        <a:lstStyle/>
        <a:p>
          <a:endParaRPr lang="en-IN"/>
        </a:p>
      </dgm:t>
    </dgm:pt>
    <dgm:pt modelId="{D6493629-4DD8-4412-BEB2-CFAC1DDAD411}" type="pres">
      <dgm:prSet presAssocID="{D0FE5FE9-37C7-4609-AF78-846BEEB723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71921D7-79FF-4015-98D8-5BC4E3FDE59C}" type="pres">
      <dgm:prSet presAssocID="{ACF967CC-94B1-4CDD-B1D5-99082E2F5CDE}" presName="composite" presStyleCnt="0"/>
      <dgm:spPr/>
    </dgm:pt>
    <dgm:pt modelId="{8E2AA039-1EB2-4879-8DF1-4ABB5E3C50A3}" type="pres">
      <dgm:prSet presAssocID="{ACF967CC-94B1-4CDD-B1D5-99082E2F5CD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5B1FAD7-C884-4D11-83BE-6EE7610B65B1}" type="pres">
      <dgm:prSet presAssocID="{ACF967CC-94B1-4CDD-B1D5-99082E2F5CDE}" presName="descendantText" presStyleLbl="alignAcc1" presStyleIdx="0" presStyleCnt="4" custScaleY="14884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0ADF237-5282-43F5-B27B-F3FD8AF9E7E8}" type="pres">
      <dgm:prSet presAssocID="{FE6EABE9-6335-492B-ACAB-07A923C70D6E}" presName="sp" presStyleCnt="0"/>
      <dgm:spPr/>
    </dgm:pt>
    <dgm:pt modelId="{50F9326E-E42F-411B-83BA-0FC8B4E5E381}" type="pres">
      <dgm:prSet presAssocID="{4638A31C-1AF9-4EF4-8683-9DFFA66248A6}" presName="composite" presStyleCnt="0"/>
      <dgm:spPr/>
    </dgm:pt>
    <dgm:pt modelId="{07E71ABB-5755-4CBF-B23F-BEE477E211B5}" type="pres">
      <dgm:prSet presAssocID="{4638A31C-1AF9-4EF4-8683-9DFFA66248A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BD7717-293B-4BFC-B9C2-8A2159277D31}" type="pres">
      <dgm:prSet presAssocID="{4638A31C-1AF9-4EF4-8683-9DFFA66248A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31343F-9C71-4342-9499-8CD312EEE1C6}" type="pres">
      <dgm:prSet presAssocID="{A4231A6F-15FD-4F27-B49B-5A69E2994336}" presName="sp" presStyleCnt="0"/>
      <dgm:spPr/>
    </dgm:pt>
    <dgm:pt modelId="{D867BB55-6857-4063-B556-4E192BFC314E}" type="pres">
      <dgm:prSet presAssocID="{B865AB94-A938-4990-97CB-7DB5C46D0ED2}" presName="composite" presStyleCnt="0"/>
      <dgm:spPr/>
    </dgm:pt>
    <dgm:pt modelId="{6708964E-1B90-4613-B4D9-D32C3A321788}" type="pres">
      <dgm:prSet presAssocID="{B865AB94-A938-4990-97CB-7DB5C46D0ED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849BDD-5E72-4734-B7A9-6A77C53AB794}" type="pres">
      <dgm:prSet presAssocID="{B865AB94-A938-4990-97CB-7DB5C46D0ED2}" presName="descendantText" presStyleLbl="alignAcc1" presStyleIdx="2" presStyleCnt="4" custScaleY="10320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94BB7B-88D6-41CA-BF6F-AB356D326221}" type="pres">
      <dgm:prSet presAssocID="{0D6A6AB3-E678-4913-8306-7B0A50FB0ECB}" presName="sp" presStyleCnt="0"/>
      <dgm:spPr/>
    </dgm:pt>
    <dgm:pt modelId="{78618F31-5583-49AC-9E4B-7D4775E1B981}" type="pres">
      <dgm:prSet presAssocID="{3491ACEA-9FAF-4162-A442-41202FBAFBDF}" presName="composite" presStyleCnt="0"/>
      <dgm:spPr/>
    </dgm:pt>
    <dgm:pt modelId="{E37E252D-61E7-41CC-BC8A-A9A65B76E4C8}" type="pres">
      <dgm:prSet presAssocID="{3491ACEA-9FAF-4162-A442-41202FBAFBD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2DDD02-A8A5-4F62-88F9-0E2EF36B0838}" type="pres">
      <dgm:prSet presAssocID="{3491ACEA-9FAF-4162-A442-41202FBAFBD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B8EEBA8-D61C-4FCA-9962-BCF6569765AC}" srcId="{ACF967CC-94B1-4CDD-B1D5-99082E2F5CDE}" destId="{2A75D9D9-8D7A-48F7-B8F7-3363AB740701}" srcOrd="0" destOrd="0" parTransId="{151AD557-A4CF-427D-8FFB-000D03C7109D}" sibTransId="{BA06A904-65D0-4D24-ADC9-26EAEF1927CD}"/>
    <dgm:cxn modelId="{436B64BA-A62C-4DC9-AB62-9F3D7ADCFA67}" type="presOf" srcId="{D0FE5FE9-37C7-4609-AF78-846BEEB72320}" destId="{D6493629-4DD8-4412-BEB2-CFAC1DDAD411}" srcOrd="0" destOrd="0" presId="urn:microsoft.com/office/officeart/2005/8/layout/chevron2"/>
    <dgm:cxn modelId="{F8839230-3D6F-4714-B745-2A8440DF194A}" srcId="{D0FE5FE9-37C7-4609-AF78-846BEEB72320}" destId="{ACF967CC-94B1-4CDD-B1D5-99082E2F5CDE}" srcOrd="0" destOrd="0" parTransId="{9B63A308-E3CA-4A96-8DE0-0C62CBA66760}" sibTransId="{FE6EABE9-6335-492B-ACAB-07A923C70D6E}"/>
    <dgm:cxn modelId="{1976F8FA-3BE0-4B53-8CCF-77ECB7179A49}" type="presOf" srcId="{3491ACEA-9FAF-4162-A442-41202FBAFBDF}" destId="{E37E252D-61E7-41CC-BC8A-A9A65B76E4C8}" srcOrd="0" destOrd="0" presId="urn:microsoft.com/office/officeart/2005/8/layout/chevron2"/>
    <dgm:cxn modelId="{CB223F1C-0184-497F-A8BE-37A4FC4C5A6F}" type="presOf" srcId="{678125CF-BB95-4E64-A526-BDD54BD76E72}" destId="{D72DDD02-A8A5-4F62-88F9-0E2EF36B0838}" srcOrd="0" destOrd="0" presId="urn:microsoft.com/office/officeart/2005/8/layout/chevron2"/>
    <dgm:cxn modelId="{8FEFC25B-70B9-4AD5-BEE8-976169C46D30}" type="presOf" srcId="{0210FA86-5DE1-4F00-A483-DE1A98FB78F7}" destId="{62849BDD-5E72-4734-B7A9-6A77C53AB794}" srcOrd="0" destOrd="0" presId="urn:microsoft.com/office/officeart/2005/8/layout/chevron2"/>
    <dgm:cxn modelId="{317ED056-FC8A-493F-B0CD-D8F238544132}" type="presOf" srcId="{4638A31C-1AF9-4EF4-8683-9DFFA66248A6}" destId="{07E71ABB-5755-4CBF-B23F-BEE477E211B5}" srcOrd="0" destOrd="0" presId="urn:microsoft.com/office/officeart/2005/8/layout/chevron2"/>
    <dgm:cxn modelId="{A2A9A2B4-2710-4FF1-A629-0F5F2DE74FAC}" srcId="{B865AB94-A938-4990-97CB-7DB5C46D0ED2}" destId="{0210FA86-5DE1-4F00-A483-DE1A98FB78F7}" srcOrd="0" destOrd="0" parTransId="{E6C7424B-5DDA-42A6-9D50-9BA75FBFED45}" sibTransId="{D7294A4E-0388-46B9-B623-DC9179104CA1}"/>
    <dgm:cxn modelId="{F306E795-D889-4476-BC30-87A4E05E655B}" type="presOf" srcId="{B865AB94-A938-4990-97CB-7DB5C46D0ED2}" destId="{6708964E-1B90-4613-B4D9-D32C3A321788}" srcOrd="0" destOrd="0" presId="urn:microsoft.com/office/officeart/2005/8/layout/chevron2"/>
    <dgm:cxn modelId="{60FE95AC-5E52-4DD8-A937-6662CDC493EE}" type="presOf" srcId="{F4CC2ECB-53E3-47E4-9F97-571391F34785}" destId="{DBBD7717-293B-4BFC-B9C2-8A2159277D31}" srcOrd="0" destOrd="0" presId="urn:microsoft.com/office/officeart/2005/8/layout/chevron2"/>
    <dgm:cxn modelId="{E7BE52FD-DC98-4251-9302-76EBFB496B74}" srcId="{D0FE5FE9-37C7-4609-AF78-846BEEB72320}" destId="{B865AB94-A938-4990-97CB-7DB5C46D0ED2}" srcOrd="2" destOrd="0" parTransId="{038FB080-548F-4161-ABFE-91C32DF5A5DF}" sibTransId="{0D6A6AB3-E678-4913-8306-7B0A50FB0ECB}"/>
    <dgm:cxn modelId="{816A7FA2-BF07-4E52-8B1C-9701E85EB475}" srcId="{D0FE5FE9-37C7-4609-AF78-846BEEB72320}" destId="{4638A31C-1AF9-4EF4-8683-9DFFA66248A6}" srcOrd="1" destOrd="0" parTransId="{6C7D9E13-F1E9-4A7E-BC5B-A8ED989BF434}" sibTransId="{A4231A6F-15FD-4F27-B49B-5A69E2994336}"/>
    <dgm:cxn modelId="{D66D547C-6E47-4790-A624-84EE7519F232}" srcId="{3491ACEA-9FAF-4162-A442-41202FBAFBDF}" destId="{678125CF-BB95-4E64-A526-BDD54BD76E72}" srcOrd="0" destOrd="0" parTransId="{BA8B41E8-0AA6-49B2-A27A-078A1E91C844}" sibTransId="{70DC9652-FFBF-4914-A379-218A5F06F257}"/>
    <dgm:cxn modelId="{CBC39599-667B-499F-8F2A-D3EDAA42246F}" srcId="{4638A31C-1AF9-4EF4-8683-9DFFA66248A6}" destId="{F4CC2ECB-53E3-47E4-9F97-571391F34785}" srcOrd="0" destOrd="0" parTransId="{E2473199-CA97-447A-8105-567928758D2A}" sibTransId="{EE9B9AF9-1883-43A2-B0E1-B5F089801A61}"/>
    <dgm:cxn modelId="{D0BB4ABD-AEE0-4A39-B31D-5DA997BEF0DE}" srcId="{D0FE5FE9-37C7-4609-AF78-846BEEB72320}" destId="{3491ACEA-9FAF-4162-A442-41202FBAFBDF}" srcOrd="3" destOrd="0" parTransId="{5DE6C824-49E7-4FA9-9A37-DE217EBF557E}" sibTransId="{5D58465E-7EF0-43CF-BC36-A8363A67729C}"/>
    <dgm:cxn modelId="{3BCFB5F1-2CCF-4F25-AD75-BF6AD462A1D9}" type="presOf" srcId="{2A75D9D9-8D7A-48F7-B8F7-3363AB740701}" destId="{45B1FAD7-C884-4D11-83BE-6EE7610B65B1}" srcOrd="0" destOrd="0" presId="urn:microsoft.com/office/officeart/2005/8/layout/chevron2"/>
    <dgm:cxn modelId="{D5719DA2-AA2D-4587-B71B-6573BAC91E88}" type="presOf" srcId="{ACF967CC-94B1-4CDD-B1D5-99082E2F5CDE}" destId="{8E2AA039-1EB2-4879-8DF1-4ABB5E3C50A3}" srcOrd="0" destOrd="0" presId="urn:microsoft.com/office/officeart/2005/8/layout/chevron2"/>
    <dgm:cxn modelId="{8B9324F9-FD6D-4C34-8056-CB277A7125DA}" type="presParOf" srcId="{D6493629-4DD8-4412-BEB2-CFAC1DDAD411}" destId="{B71921D7-79FF-4015-98D8-5BC4E3FDE59C}" srcOrd="0" destOrd="0" presId="urn:microsoft.com/office/officeart/2005/8/layout/chevron2"/>
    <dgm:cxn modelId="{1323E919-7D8C-4441-85BD-FC293FA365CA}" type="presParOf" srcId="{B71921D7-79FF-4015-98D8-5BC4E3FDE59C}" destId="{8E2AA039-1EB2-4879-8DF1-4ABB5E3C50A3}" srcOrd="0" destOrd="0" presId="urn:microsoft.com/office/officeart/2005/8/layout/chevron2"/>
    <dgm:cxn modelId="{4D099769-0044-4DCA-B071-D22FA70DD38D}" type="presParOf" srcId="{B71921D7-79FF-4015-98D8-5BC4E3FDE59C}" destId="{45B1FAD7-C884-4D11-83BE-6EE7610B65B1}" srcOrd="1" destOrd="0" presId="urn:microsoft.com/office/officeart/2005/8/layout/chevron2"/>
    <dgm:cxn modelId="{4C4A2265-4A38-46EB-BD8C-516C3CB4D546}" type="presParOf" srcId="{D6493629-4DD8-4412-BEB2-CFAC1DDAD411}" destId="{B0ADF237-5282-43F5-B27B-F3FD8AF9E7E8}" srcOrd="1" destOrd="0" presId="urn:microsoft.com/office/officeart/2005/8/layout/chevron2"/>
    <dgm:cxn modelId="{CBF7F6A6-BC7E-4DE4-B539-F2BB6DD7C0F0}" type="presParOf" srcId="{D6493629-4DD8-4412-BEB2-CFAC1DDAD411}" destId="{50F9326E-E42F-411B-83BA-0FC8B4E5E381}" srcOrd="2" destOrd="0" presId="urn:microsoft.com/office/officeart/2005/8/layout/chevron2"/>
    <dgm:cxn modelId="{435C7162-3EF0-4C91-B49D-C1BBA13DA03F}" type="presParOf" srcId="{50F9326E-E42F-411B-83BA-0FC8B4E5E381}" destId="{07E71ABB-5755-4CBF-B23F-BEE477E211B5}" srcOrd="0" destOrd="0" presId="urn:microsoft.com/office/officeart/2005/8/layout/chevron2"/>
    <dgm:cxn modelId="{D35F3A4D-3B5F-460E-871D-7B8524B5B914}" type="presParOf" srcId="{50F9326E-E42F-411B-83BA-0FC8B4E5E381}" destId="{DBBD7717-293B-4BFC-B9C2-8A2159277D31}" srcOrd="1" destOrd="0" presId="urn:microsoft.com/office/officeart/2005/8/layout/chevron2"/>
    <dgm:cxn modelId="{87E86F3A-B5E3-40D6-B78E-582A20075389}" type="presParOf" srcId="{D6493629-4DD8-4412-BEB2-CFAC1DDAD411}" destId="{6D31343F-9C71-4342-9499-8CD312EEE1C6}" srcOrd="3" destOrd="0" presId="urn:microsoft.com/office/officeart/2005/8/layout/chevron2"/>
    <dgm:cxn modelId="{C17A5C57-6DA9-4FD4-A58A-5BA68C5AE24B}" type="presParOf" srcId="{D6493629-4DD8-4412-BEB2-CFAC1DDAD411}" destId="{D867BB55-6857-4063-B556-4E192BFC314E}" srcOrd="4" destOrd="0" presId="urn:microsoft.com/office/officeart/2005/8/layout/chevron2"/>
    <dgm:cxn modelId="{5C61645B-1E00-4E94-9077-72B12C5C0AC1}" type="presParOf" srcId="{D867BB55-6857-4063-B556-4E192BFC314E}" destId="{6708964E-1B90-4613-B4D9-D32C3A321788}" srcOrd="0" destOrd="0" presId="urn:microsoft.com/office/officeart/2005/8/layout/chevron2"/>
    <dgm:cxn modelId="{DD435959-CB97-4BB7-96D9-E0ABDD1C3F0B}" type="presParOf" srcId="{D867BB55-6857-4063-B556-4E192BFC314E}" destId="{62849BDD-5E72-4734-B7A9-6A77C53AB794}" srcOrd="1" destOrd="0" presId="urn:microsoft.com/office/officeart/2005/8/layout/chevron2"/>
    <dgm:cxn modelId="{389E6B60-F5C2-4E03-B0F1-B2D794266161}" type="presParOf" srcId="{D6493629-4DD8-4412-BEB2-CFAC1DDAD411}" destId="{2E94BB7B-88D6-41CA-BF6F-AB356D326221}" srcOrd="5" destOrd="0" presId="urn:microsoft.com/office/officeart/2005/8/layout/chevron2"/>
    <dgm:cxn modelId="{A9BDBF0B-2314-4FE2-96A2-741444B04045}" type="presParOf" srcId="{D6493629-4DD8-4412-BEB2-CFAC1DDAD411}" destId="{78618F31-5583-49AC-9E4B-7D4775E1B981}" srcOrd="6" destOrd="0" presId="urn:microsoft.com/office/officeart/2005/8/layout/chevron2"/>
    <dgm:cxn modelId="{40EB0B31-96D0-42CE-B0D3-DFDAF358836A}" type="presParOf" srcId="{78618F31-5583-49AC-9E4B-7D4775E1B981}" destId="{E37E252D-61E7-41CC-BC8A-A9A65B76E4C8}" srcOrd="0" destOrd="0" presId="urn:microsoft.com/office/officeart/2005/8/layout/chevron2"/>
    <dgm:cxn modelId="{F1E7E088-73F5-4024-8D40-317FB615BBF2}" type="presParOf" srcId="{78618F31-5583-49AC-9E4B-7D4775E1B981}" destId="{D72DDD02-A8A5-4F62-88F9-0E2EF36B083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EEE03-CAB1-4CE5-86B4-FF506DE2D500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5D019D3-BB08-4B48-9FB9-DB5C3AAE0ABC}">
      <dgm:prSet phldrT="[Text]"/>
      <dgm:spPr/>
      <dgm:t>
        <a:bodyPr/>
        <a:lstStyle/>
        <a:p>
          <a:endParaRPr lang="en-US" dirty="0">
            <a:solidFill>
              <a:srgbClr val="00338D"/>
            </a:solidFill>
          </a:endParaRPr>
        </a:p>
      </dgm:t>
    </dgm:pt>
    <dgm:pt modelId="{3258E9C9-9564-48EA-A56A-70FA0329E666}" type="par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44BFA9F-FF80-4D08-B4F6-050184C9B6A5}" type="sib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A9C8F9D-4CBB-40F3-96F4-32F6A6234E27}">
      <dgm:prSet phldrT="[Text]" custT="1"/>
      <dgm:spPr/>
      <dgm:t>
        <a:bodyPr/>
        <a:lstStyle/>
        <a:p>
          <a:r>
            <a:rPr lang="en-US" sz="3000" b="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Risk-Based Classification of buildings  to fast track approval for low risk buildings </a:t>
          </a:r>
          <a:endParaRPr lang="en-US" sz="3000" b="0" dirty="0">
            <a:solidFill>
              <a:srgbClr val="00338D"/>
            </a:solidFill>
          </a:endParaRPr>
        </a:p>
      </dgm:t>
    </dgm:pt>
    <dgm:pt modelId="{70D81D2E-2709-4376-992D-A7CB2FFDF837}" type="par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9142D69-E768-489D-8CF1-20E2F0E6C653}" type="sib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00C9FA45-35BE-40BE-A87F-53404FD98CC0}">
      <dgm:prSet phldrT="[Text]"/>
      <dgm:spPr/>
      <dgm:t>
        <a:bodyPr/>
        <a:lstStyle/>
        <a:p>
          <a:endParaRPr lang="en-US" dirty="0">
            <a:solidFill>
              <a:srgbClr val="00338D"/>
            </a:solidFill>
          </a:endParaRPr>
        </a:p>
      </dgm:t>
    </dgm:pt>
    <dgm:pt modelId="{CCA49D83-E9FC-43F3-B882-45A52CAB74F6}" type="par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95046D-05B7-4336-B8F7-07AF63B08FE1}" type="sib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58AA17D5-390A-48AF-9907-509B9C8E9D1F}">
      <dgm:prSet phldrT="[Text]" custT="1"/>
      <dgm:spPr/>
      <dgm:t>
        <a:bodyPr/>
        <a:lstStyle/>
        <a:p>
          <a:r>
            <a:rPr lang="en-US" sz="3000" b="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Requirement of affidavits done away with: replaced by a single e-undertaking</a:t>
          </a:r>
          <a:endParaRPr lang="en-US" sz="3000" b="0" dirty="0">
            <a:solidFill>
              <a:srgbClr val="00338D"/>
            </a:solidFill>
          </a:endParaRPr>
        </a:p>
      </dgm:t>
    </dgm:pt>
    <dgm:pt modelId="{79985813-63F9-4A7B-98EC-44C0DC3CD220}" type="par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3E160252-833B-47A5-958B-A417769BB1C1}" type="sib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AF7DC5-B726-4B4F-9AF1-8EADC795727C}">
      <dgm:prSet phldrT="[Text]"/>
      <dgm:spPr/>
      <dgm:t>
        <a:bodyPr/>
        <a:lstStyle/>
        <a:p>
          <a:endParaRPr lang="en-US" dirty="0">
            <a:solidFill>
              <a:srgbClr val="00338D"/>
            </a:solidFill>
          </a:endParaRPr>
        </a:p>
      </dgm:t>
    </dgm:pt>
    <dgm:pt modelId="{D13749BF-587B-4414-8716-BE303D1A3C9E}" type="par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5CDAC0D-00E1-482C-BCD8-A8FCEC4615A6}" type="sib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2BDC20B9-8ABA-435D-8D1C-909275A21774}">
      <dgm:prSet phldrT="[Text]" custT="1"/>
      <dgm:spPr/>
      <dgm:t>
        <a:bodyPr/>
        <a:lstStyle/>
        <a:p>
          <a:r>
            <a:rPr lang="en-US" sz="3000" b="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Requirement of No Tax Dues certificate has been done away with</a:t>
          </a:r>
          <a:endParaRPr lang="en-US" sz="3000" b="0" dirty="0">
            <a:solidFill>
              <a:srgbClr val="00338D"/>
            </a:solidFill>
          </a:endParaRPr>
        </a:p>
      </dgm:t>
    </dgm:pt>
    <dgm:pt modelId="{F00AF6AC-36B4-4F99-AA90-CBAAE05B9321}" type="parTrans" cxnId="{918796C0-E8E0-4E1C-A29B-60CE23BEA6D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81EE9B41-C462-4999-AE59-399DAF60A205}" type="sibTrans" cxnId="{918796C0-E8E0-4E1C-A29B-60CE23BEA6D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ED1DE7CF-2F8F-4E1E-93A6-6CA91DAEA74F}">
      <dgm:prSet phldrT="[Text]"/>
      <dgm:spPr/>
      <dgm:t>
        <a:bodyPr/>
        <a:lstStyle/>
        <a:p>
          <a:endParaRPr lang="en-US" dirty="0">
            <a:solidFill>
              <a:srgbClr val="00338D"/>
            </a:solidFill>
          </a:endParaRPr>
        </a:p>
      </dgm:t>
    </dgm:pt>
    <dgm:pt modelId="{CBA8FBFB-226C-4F97-B10E-40E29F371D70}" type="parTrans" cxnId="{95F0007D-F312-4D2B-93D8-28F42537214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3F4267B-348A-4A4D-921F-0AAE3A13F0BE}" type="sibTrans" cxnId="{95F0007D-F312-4D2B-93D8-28F42537214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596F948-520D-46FA-B75B-C9CDA2A7BED0}">
      <dgm:prSet phldrT="[Text]" custT="1"/>
      <dgm:spPr/>
      <dgm:t>
        <a:bodyPr/>
        <a:lstStyle/>
        <a:p>
          <a:r>
            <a:rPr lang="en-US" sz="3000" b="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Building permits / Completion Certificates issued online with digital signature:  </a:t>
          </a:r>
          <a:r>
            <a:rPr lang="en-US" sz="3000" b="0" dirty="0" smtClean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No </a:t>
          </a:r>
          <a:r>
            <a:rPr lang="en-US" sz="3000" b="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personal visit required</a:t>
          </a:r>
          <a:endParaRPr lang="en-US" sz="3000" b="0" dirty="0">
            <a:solidFill>
              <a:srgbClr val="00338D"/>
            </a:solidFill>
          </a:endParaRPr>
        </a:p>
      </dgm:t>
    </dgm:pt>
    <dgm:pt modelId="{1F9EC8A4-2C75-40AB-B27B-5FD955D49379}" type="parTrans" cxnId="{308D1FC9-60C8-4D46-8B69-4C8023BC3D77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C4F4D245-4B34-4815-A53D-D4E78E499DAE}" type="sibTrans" cxnId="{308D1FC9-60C8-4D46-8B69-4C8023BC3D77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6FD13F9-39A9-4E16-A0E1-BD83A28A613C}" type="pres">
      <dgm:prSet presAssocID="{5BDEEE03-CAB1-4CE5-86B4-FF506DE2D5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56E6111-7CA0-4F9C-AC23-FDC4FBA95AC4}" type="pres">
      <dgm:prSet presAssocID="{85D019D3-BB08-4B48-9FB9-DB5C3AAE0ABC}" presName="composite" presStyleCnt="0"/>
      <dgm:spPr/>
    </dgm:pt>
    <dgm:pt modelId="{CDD05D30-9DA2-4A6E-9590-D1023BB57E77}" type="pres">
      <dgm:prSet presAssocID="{85D019D3-BB08-4B48-9FB9-DB5C3AAE0A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96E7A3-8F91-4EEE-A029-1500AC85ADA1}" type="pres">
      <dgm:prSet presAssocID="{85D019D3-BB08-4B48-9FB9-DB5C3AAE0A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E84AE8-4FBA-43D6-A8E3-8D8AD48196C8}" type="pres">
      <dgm:prSet presAssocID="{D44BFA9F-FF80-4D08-B4F6-050184C9B6A5}" presName="sp" presStyleCnt="0"/>
      <dgm:spPr/>
    </dgm:pt>
    <dgm:pt modelId="{EA385818-49DD-4BFC-8C0B-76B3E3635D78}" type="pres">
      <dgm:prSet presAssocID="{00C9FA45-35BE-40BE-A87F-53404FD98CC0}" presName="composite" presStyleCnt="0"/>
      <dgm:spPr/>
    </dgm:pt>
    <dgm:pt modelId="{66891831-B6E2-4C7E-AC0F-876A87F010FA}" type="pres">
      <dgm:prSet presAssocID="{00C9FA45-35BE-40BE-A87F-53404FD98CC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BBF007-9FF2-4A93-906F-7E60EA940B4A}" type="pres">
      <dgm:prSet presAssocID="{00C9FA45-35BE-40BE-A87F-53404FD98CC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C4B1E5-C84C-4F1F-AE3A-7D7BD8D65222}" type="pres">
      <dgm:prSet presAssocID="{1795046D-05B7-4336-B8F7-07AF63B08FE1}" presName="sp" presStyleCnt="0"/>
      <dgm:spPr/>
    </dgm:pt>
    <dgm:pt modelId="{63101D99-6560-4F8D-BE09-6D49DAA13834}" type="pres">
      <dgm:prSet presAssocID="{17AF7DC5-B726-4B4F-9AF1-8EADC795727C}" presName="composite" presStyleCnt="0"/>
      <dgm:spPr/>
    </dgm:pt>
    <dgm:pt modelId="{8D7D30C0-322D-4B43-BC38-B9E27A55E1A9}" type="pres">
      <dgm:prSet presAssocID="{17AF7DC5-B726-4B4F-9AF1-8EADC795727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3E7A74-82B3-42DC-98D5-06BE78735784}" type="pres">
      <dgm:prSet presAssocID="{17AF7DC5-B726-4B4F-9AF1-8EADC795727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7A62E7-90BA-418B-A429-7D9A95C33A76}" type="pres">
      <dgm:prSet presAssocID="{65CDAC0D-00E1-482C-BCD8-A8FCEC4615A6}" presName="sp" presStyleCnt="0"/>
      <dgm:spPr/>
    </dgm:pt>
    <dgm:pt modelId="{3B47C313-CE6E-4E20-A8B9-567C81355B5A}" type="pres">
      <dgm:prSet presAssocID="{ED1DE7CF-2F8F-4E1E-93A6-6CA91DAEA74F}" presName="composite" presStyleCnt="0"/>
      <dgm:spPr/>
    </dgm:pt>
    <dgm:pt modelId="{82927980-D6E4-44E9-A1C0-9F2F948847A0}" type="pres">
      <dgm:prSet presAssocID="{ED1DE7CF-2F8F-4E1E-93A6-6CA91DAEA74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693AAB-A0E2-474F-8926-0B98F2D6114E}" type="pres">
      <dgm:prSet presAssocID="{ED1DE7CF-2F8F-4E1E-93A6-6CA91DAEA74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9B762F0-247C-4BF1-9E5B-2B3F0CC8D331}" type="presOf" srcId="{ED1DE7CF-2F8F-4E1E-93A6-6CA91DAEA74F}" destId="{82927980-D6E4-44E9-A1C0-9F2F948847A0}" srcOrd="0" destOrd="0" presId="urn:microsoft.com/office/officeart/2005/8/layout/chevron2"/>
    <dgm:cxn modelId="{308D1FC9-60C8-4D46-8B69-4C8023BC3D77}" srcId="{ED1DE7CF-2F8F-4E1E-93A6-6CA91DAEA74F}" destId="{1596F948-520D-46FA-B75B-C9CDA2A7BED0}" srcOrd="0" destOrd="0" parTransId="{1F9EC8A4-2C75-40AB-B27B-5FD955D49379}" sibTransId="{C4F4D245-4B34-4815-A53D-D4E78E499DAE}"/>
    <dgm:cxn modelId="{F4380D2F-FECB-4EA6-9628-8D0FBC9F9A5C}" type="presOf" srcId="{00C9FA45-35BE-40BE-A87F-53404FD98CC0}" destId="{66891831-B6E2-4C7E-AC0F-876A87F010FA}" srcOrd="0" destOrd="0" presId="urn:microsoft.com/office/officeart/2005/8/layout/chevron2"/>
    <dgm:cxn modelId="{918796C0-E8E0-4E1C-A29B-60CE23BEA6D5}" srcId="{17AF7DC5-B726-4B4F-9AF1-8EADC795727C}" destId="{2BDC20B9-8ABA-435D-8D1C-909275A21774}" srcOrd="0" destOrd="0" parTransId="{F00AF6AC-36B4-4F99-AA90-CBAAE05B9321}" sibTransId="{81EE9B41-C462-4999-AE59-399DAF60A205}"/>
    <dgm:cxn modelId="{05673716-F660-4A9C-8F24-0D3E7EEA9A08}" type="presOf" srcId="{2BDC20B9-8ABA-435D-8D1C-909275A21774}" destId="{763E7A74-82B3-42DC-98D5-06BE78735784}" srcOrd="0" destOrd="0" presId="urn:microsoft.com/office/officeart/2005/8/layout/chevron2"/>
    <dgm:cxn modelId="{B39AE61B-DFCA-4EAA-90D9-20C8ADF93113}" srcId="{00C9FA45-35BE-40BE-A87F-53404FD98CC0}" destId="{58AA17D5-390A-48AF-9907-509B9C8E9D1F}" srcOrd="0" destOrd="0" parTransId="{79985813-63F9-4A7B-98EC-44C0DC3CD220}" sibTransId="{3E160252-833B-47A5-958B-A417769BB1C1}"/>
    <dgm:cxn modelId="{B1F17642-C184-476E-8028-1CE2C185EA61}" type="presOf" srcId="{17AF7DC5-B726-4B4F-9AF1-8EADC795727C}" destId="{8D7D30C0-322D-4B43-BC38-B9E27A55E1A9}" srcOrd="0" destOrd="0" presId="urn:microsoft.com/office/officeart/2005/8/layout/chevron2"/>
    <dgm:cxn modelId="{F9C3174F-C957-428F-8D46-8FEC9D48C1BE}" srcId="{5BDEEE03-CAB1-4CE5-86B4-FF506DE2D500}" destId="{85D019D3-BB08-4B48-9FB9-DB5C3AAE0ABC}" srcOrd="0" destOrd="0" parTransId="{3258E9C9-9564-48EA-A56A-70FA0329E666}" sibTransId="{D44BFA9F-FF80-4D08-B4F6-050184C9B6A5}"/>
    <dgm:cxn modelId="{396BF723-F4A1-429B-9FD0-4B38AA95DEF9}" type="presOf" srcId="{5BDEEE03-CAB1-4CE5-86B4-FF506DE2D500}" destId="{16FD13F9-39A9-4E16-A0E1-BD83A28A613C}" srcOrd="0" destOrd="0" presId="urn:microsoft.com/office/officeart/2005/8/layout/chevron2"/>
    <dgm:cxn modelId="{1564F6D9-7AD7-44C2-A3B4-7B3C7ECC1391}" type="presOf" srcId="{85D019D3-BB08-4B48-9FB9-DB5C3AAE0ABC}" destId="{CDD05D30-9DA2-4A6E-9590-D1023BB57E77}" srcOrd="0" destOrd="0" presId="urn:microsoft.com/office/officeart/2005/8/layout/chevron2"/>
    <dgm:cxn modelId="{8E507AFC-7E22-43D4-A1E1-72C112997E08}" type="presOf" srcId="{DA9C8F9D-4CBB-40F3-96F4-32F6A6234E27}" destId="{2096E7A3-8F91-4EEE-A029-1500AC85ADA1}" srcOrd="0" destOrd="0" presId="urn:microsoft.com/office/officeart/2005/8/layout/chevron2"/>
    <dgm:cxn modelId="{8C09004F-F2B2-4AD3-8402-71A630256673}" srcId="{5BDEEE03-CAB1-4CE5-86B4-FF506DE2D500}" destId="{17AF7DC5-B726-4B4F-9AF1-8EADC795727C}" srcOrd="2" destOrd="0" parTransId="{D13749BF-587B-4414-8716-BE303D1A3C9E}" sibTransId="{65CDAC0D-00E1-482C-BCD8-A8FCEC4615A6}"/>
    <dgm:cxn modelId="{95F0007D-F312-4D2B-93D8-28F425372143}" srcId="{5BDEEE03-CAB1-4CE5-86B4-FF506DE2D500}" destId="{ED1DE7CF-2F8F-4E1E-93A6-6CA91DAEA74F}" srcOrd="3" destOrd="0" parTransId="{CBA8FBFB-226C-4F97-B10E-40E29F371D70}" sibTransId="{D3F4267B-348A-4A4D-921F-0AAE3A13F0BE}"/>
    <dgm:cxn modelId="{2A6C58DE-2495-4B55-BF78-E220BBABF2C7}" type="presOf" srcId="{1596F948-520D-46FA-B75B-C9CDA2A7BED0}" destId="{A2693AAB-A0E2-474F-8926-0B98F2D6114E}" srcOrd="0" destOrd="0" presId="urn:microsoft.com/office/officeart/2005/8/layout/chevron2"/>
    <dgm:cxn modelId="{785F4604-CB8C-4531-9789-50D37CD7A929}" srcId="{5BDEEE03-CAB1-4CE5-86B4-FF506DE2D500}" destId="{00C9FA45-35BE-40BE-A87F-53404FD98CC0}" srcOrd="1" destOrd="0" parTransId="{CCA49D83-E9FC-43F3-B882-45A52CAB74F6}" sibTransId="{1795046D-05B7-4336-B8F7-07AF63B08FE1}"/>
    <dgm:cxn modelId="{D91143D6-2821-4224-A7C2-81D0CC722DCF}" type="presOf" srcId="{58AA17D5-390A-48AF-9907-509B9C8E9D1F}" destId="{22BBF007-9FF2-4A93-906F-7E60EA940B4A}" srcOrd="0" destOrd="0" presId="urn:microsoft.com/office/officeart/2005/8/layout/chevron2"/>
    <dgm:cxn modelId="{F385FA95-BC27-46BC-BA37-416A50A6A773}" srcId="{85D019D3-BB08-4B48-9FB9-DB5C3AAE0ABC}" destId="{DA9C8F9D-4CBB-40F3-96F4-32F6A6234E27}" srcOrd="0" destOrd="0" parTransId="{70D81D2E-2709-4376-992D-A7CB2FFDF837}" sibTransId="{69142D69-E768-489D-8CF1-20E2F0E6C653}"/>
    <dgm:cxn modelId="{6E8F66AE-97A6-4390-B980-184793F8C072}" type="presParOf" srcId="{16FD13F9-39A9-4E16-A0E1-BD83A28A613C}" destId="{856E6111-7CA0-4F9C-AC23-FDC4FBA95AC4}" srcOrd="0" destOrd="0" presId="urn:microsoft.com/office/officeart/2005/8/layout/chevron2"/>
    <dgm:cxn modelId="{D9A57432-E5CE-4472-9657-DCB359720C4A}" type="presParOf" srcId="{856E6111-7CA0-4F9C-AC23-FDC4FBA95AC4}" destId="{CDD05D30-9DA2-4A6E-9590-D1023BB57E77}" srcOrd="0" destOrd="0" presId="urn:microsoft.com/office/officeart/2005/8/layout/chevron2"/>
    <dgm:cxn modelId="{4284DE4E-C034-493C-9FA8-38A68DC48E07}" type="presParOf" srcId="{856E6111-7CA0-4F9C-AC23-FDC4FBA95AC4}" destId="{2096E7A3-8F91-4EEE-A029-1500AC85ADA1}" srcOrd="1" destOrd="0" presId="urn:microsoft.com/office/officeart/2005/8/layout/chevron2"/>
    <dgm:cxn modelId="{0D497BD3-7D47-4700-BDBB-E18DB6278752}" type="presParOf" srcId="{16FD13F9-39A9-4E16-A0E1-BD83A28A613C}" destId="{B2E84AE8-4FBA-43D6-A8E3-8D8AD48196C8}" srcOrd="1" destOrd="0" presId="urn:microsoft.com/office/officeart/2005/8/layout/chevron2"/>
    <dgm:cxn modelId="{ACFB03BD-8800-4053-8D11-44F85A424768}" type="presParOf" srcId="{16FD13F9-39A9-4E16-A0E1-BD83A28A613C}" destId="{EA385818-49DD-4BFC-8C0B-76B3E3635D78}" srcOrd="2" destOrd="0" presId="urn:microsoft.com/office/officeart/2005/8/layout/chevron2"/>
    <dgm:cxn modelId="{539FBC3A-D7D7-42D6-8203-B8D916B8B7A6}" type="presParOf" srcId="{EA385818-49DD-4BFC-8C0B-76B3E3635D78}" destId="{66891831-B6E2-4C7E-AC0F-876A87F010FA}" srcOrd="0" destOrd="0" presId="urn:microsoft.com/office/officeart/2005/8/layout/chevron2"/>
    <dgm:cxn modelId="{F68B3435-D589-4372-8F26-6755E2451079}" type="presParOf" srcId="{EA385818-49DD-4BFC-8C0B-76B3E3635D78}" destId="{22BBF007-9FF2-4A93-906F-7E60EA940B4A}" srcOrd="1" destOrd="0" presId="urn:microsoft.com/office/officeart/2005/8/layout/chevron2"/>
    <dgm:cxn modelId="{877AAC07-6971-4C3D-A0B5-035606189A46}" type="presParOf" srcId="{16FD13F9-39A9-4E16-A0E1-BD83A28A613C}" destId="{10C4B1E5-C84C-4F1F-AE3A-7D7BD8D65222}" srcOrd="3" destOrd="0" presId="urn:microsoft.com/office/officeart/2005/8/layout/chevron2"/>
    <dgm:cxn modelId="{76D2DB48-EB12-4468-8CEB-A45030ABF644}" type="presParOf" srcId="{16FD13F9-39A9-4E16-A0E1-BD83A28A613C}" destId="{63101D99-6560-4F8D-BE09-6D49DAA13834}" srcOrd="4" destOrd="0" presId="urn:microsoft.com/office/officeart/2005/8/layout/chevron2"/>
    <dgm:cxn modelId="{9E67033D-B176-4348-867B-B6933FEA2A3E}" type="presParOf" srcId="{63101D99-6560-4F8D-BE09-6D49DAA13834}" destId="{8D7D30C0-322D-4B43-BC38-B9E27A55E1A9}" srcOrd="0" destOrd="0" presId="urn:microsoft.com/office/officeart/2005/8/layout/chevron2"/>
    <dgm:cxn modelId="{A0A49B01-9B3D-46DA-A488-E4A35E1E30D2}" type="presParOf" srcId="{63101D99-6560-4F8D-BE09-6D49DAA13834}" destId="{763E7A74-82B3-42DC-98D5-06BE78735784}" srcOrd="1" destOrd="0" presId="urn:microsoft.com/office/officeart/2005/8/layout/chevron2"/>
    <dgm:cxn modelId="{BFCE8510-D5AB-4C55-9A25-4DD3886DE28A}" type="presParOf" srcId="{16FD13F9-39A9-4E16-A0E1-BD83A28A613C}" destId="{F07A62E7-90BA-418B-A429-7D9A95C33A76}" srcOrd="5" destOrd="0" presId="urn:microsoft.com/office/officeart/2005/8/layout/chevron2"/>
    <dgm:cxn modelId="{1766BBD8-7102-4AEE-BAC4-420888688EB8}" type="presParOf" srcId="{16FD13F9-39A9-4E16-A0E1-BD83A28A613C}" destId="{3B47C313-CE6E-4E20-A8B9-567C81355B5A}" srcOrd="6" destOrd="0" presId="urn:microsoft.com/office/officeart/2005/8/layout/chevron2"/>
    <dgm:cxn modelId="{021D9B95-B721-4ED9-AFA1-9FB99881C0D3}" type="presParOf" srcId="{3B47C313-CE6E-4E20-A8B9-567C81355B5A}" destId="{82927980-D6E4-44E9-A1C0-9F2F948847A0}" srcOrd="0" destOrd="0" presId="urn:microsoft.com/office/officeart/2005/8/layout/chevron2"/>
    <dgm:cxn modelId="{187ED298-12FB-4FF7-AF8F-6FEB2D81871D}" type="presParOf" srcId="{3B47C313-CE6E-4E20-A8B9-567C81355B5A}" destId="{A2693AAB-A0E2-474F-8926-0B98F2D6114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EEE03-CAB1-4CE5-86B4-FF506DE2D500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5D019D3-BB08-4B48-9FB9-DB5C3AAE0ABC}">
      <dgm:prSet phldrT="[Text]" custT="1"/>
      <dgm:spPr/>
      <dgm:t>
        <a:bodyPr/>
        <a:lstStyle/>
        <a:p>
          <a:endParaRPr lang="en-US" sz="2400" dirty="0">
            <a:solidFill>
              <a:srgbClr val="00338D"/>
            </a:solidFill>
          </a:endParaRPr>
        </a:p>
      </dgm:t>
    </dgm:pt>
    <dgm:pt modelId="{3258E9C9-9564-48EA-A56A-70FA0329E666}" type="par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44BFA9F-FF80-4D08-B4F6-050184C9B6A5}" type="sib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A9C8F9D-4CBB-40F3-96F4-32F6A6234E27}">
      <dgm:prSet phldrT="[Text]" custT="1"/>
      <dgm:spPr/>
      <dgm:t>
        <a:bodyPr/>
        <a:lstStyle/>
        <a:p>
          <a:r>
            <a:rPr lang="en-US" sz="2400" b="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COCCRF (Common Occupancy cum completion Request Form): Single application for inspection and NOC certification</a:t>
          </a:r>
          <a:endParaRPr lang="en-US" sz="2400" b="0" dirty="0">
            <a:solidFill>
              <a:srgbClr val="00338D"/>
            </a:solidFill>
          </a:endParaRPr>
        </a:p>
      </dgm:t>
    </dgm:pt>
    <dgm:pt modelId="{70D81D2E-2709-4376-992D-A7CB2FFDF837}" type="par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9142D69-E768-489D-8CF1-20E2F0E6C653}" type="sib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00C9FA45-35BE-40BE-A87F-53404FD98CC0}">
      <dgm:prSet phldrT="[Text]" custT="1"/>
      <dgm:spPr/>
      <dgm:t>
        <a:bodyPr/>
        <a:lstStyle/>
        <a:p>
          <a:endParaRPr lang="en-US" sz="2400" dirty="0">
            <a:solidFill>
              <a:srgbClr val="00338D"/>
            </a:solidFill>
          </a:endParaRPr>
        </a:p>
      </dgm:t>
    </dgm:pt>
    <dgm:pt modelId="{CCA49D83-E9FC-43F3-B882-45A52CAB74F6}" type="par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95046D-05B7-4336-B8F7-07AF63B08FE1}" type="sib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58AA17D5-390A-48AF-9907-509B9C8E9D1F}">
      <dgm:prSet phldrT="[Text]" custT="1"/>
      <dgm:spPr/>
      <dgm:t>
        <a:bodyPr/>
        <a:lstStyle/>
        <a:p>
          <a:r>
            <a:rPr lang="en-IN" sz="2400" b="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Road Cutting and restoration charges for water and sewer connections are collected only for a length up to 5 mts</a:t>
          </a:r>
          <a:endParaRPr lang="en-US" sz="2400" b="0" dirty="0">
            <a:solidFill>
              <a:srgbClr val="00338D"/>
            </a:solidFill>
          </a:endParaRPr>
        </a:p>
      </dgm:t>
    </dgm:pt>
    <dgm:pt modelId="{79985813-63F9-4A7B-98EC-44C0DC3CD220}" type="par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3E160252-833B-47A5-958B-A417769BB1C1}" type="sib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AF7DC5-B726-4B4F-9AF1-8EADC795727C}">
      <dgm:prSet phldrT="[Text]" custT="1"/>
      <dgm:spPr/>
      <dgm:t>
        <a:bodyPr/>
        <a:lstStyle/>
        <a:p>
          <a:endParaRPr lang="en-US" sz="2400" dirty="0">
            <a:solidFill>
              <a:srgbClr val="00338D"/>
            </a:solidFill>
          </a:endParaRPr>
        </a:p>
      </dgm:t>
    </dgm:pt>
    <dgm:pt modelId="{D13749BF-587B-4414-8716-BE303D1A3C9E}" type="par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5CDAC0D-00E1-482C-BCD8-A8FCEC4615A6}" type="sib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2BDC20B9-8ABA-435D-8D1C-909275A21774}">
      <dgm:prSet phldrT="[Text]" custT="1"/>
      <dgm:spPr/>
      <dgm:t>
        <a:bodyPr/>
        <a:lstStyle/>
        <a:p>
          <a:r>
            <a:rPr lang="en-IN" sz="2400" b="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Joint Inspection by all relevant external agencies and in house departments to issue NOCs for OCC </a:t>
          </a:r>
          <a:endParaRPr lang="en-US" sz="2400" b="0" dirty="0">
            <a:solidFill>
              <a:srgbClr val="00338D"/>
            </a:solidFill>
          </a:endParaRPr>
        </a:p>
      </dgm:t>
    </dgm:pt>
    <dgm:pt modelId="{F00AF6AC-36B4-4F99-AA90-CBAAE05B9321}" type="parTrans" cxnId="{918796C0-E8E0-4E1C-A29B-60CE23BEA6D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81EE9B41-C462-4999-AE59-399DAF60A205}" type="sibTrans" cxnId="{918796C0-E8E0-4E1C-A29B-60CE23BEA6D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ED1DE7CF-2F8F-4E1E-93A6-6CA91DAEA74F}">
      <dgm:prSet phldrT="[Text]" custT="1"/>
      <dgm:spPr/>
      <dgm:t>
        <a:bodyPr/>
        <a:lstStyle/>
        <a:p>
          <a:endParaRPr lang="en-US" sz="2400" dirty="0">
            <a:solidFill>
              <a:srgbClr val="00338D"/>
            </a:solidFill>
          </a:endParaRPr>
        </a:p>
      </dgm:t>
    </dgm:pt>
    <dgm:pt modelId="{CBA8FBFB-226C-4F97-B10E-40E29F371D70}" type="parTrans" cxnId="{95F0007D-F312-4D2B-93D8-28F42537214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3F4267B-348A-4A4D-921F-0AAE3A13F0BE}" type="sibTrans" cxnId="{95F0007D-F312-4D2B-93D8-28F42537214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596F948-520D-46FA-B75B-C9CDA2A7BED0}">
      <dgm:prSet phldrT="[Text]" custT="1"/>
      <dgm:spPr/>
      <dgm:t>
        <a:bodyPr/>
        <a:lstStyle/>
        <a:p>
          <a:endParaRPr lang="en-US" sz="2400" dirty="0">
            <a:solidFill>
              <a:srgbClr val="00338D"/>
            </a:solidFill>
          </a:endParaRPr>
        </a:p>
      </dgm:t>
    </dgm:pt>
    <dgm:pt modelId="{1F9EC8A4-2C75-40AB-B27B-5FD955D49379}" type="parTrans" cxnId="{308D1FC9-60C8-4D46-8B69-4C8023BC3D77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C4F4D245-4B34-4815-A53D-D4E78E499DAE}" type="sibTrans" cxnId="{308D1FC9-60C8-4D46-8B69-4C8023BC3D77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7CA15BC-0ABD-2340-A14B-4518D1534B4B}">
      <dgm:prSet custT="1"/>
      <dgm:spPr/>
      <dgm:t>
        <a:bodyPr/>
        <a:lstStyle/>
        <a:p>
          <a:r>
            <a:rPr lang="en-US" sz="2400" b="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Provision to submit site photographs, thereby eliminating the requirement of on-site inspection for Low Risk Buildings.</a:t>
          </a:r>
          <a:endParaRPr lang="en-US" sz="2400" b="0" dirty="0">
            <a:solidFill>
              <a:srgbClr val="00338D"/>
            </a:solidFill>
          </a:endParaRPr>
        </a:p>
      </dgm:t>
    </dgm:pt>
    <dgm:pt modelId="{967B32AA-1695-1743-A4B2-29D0766546F1}" type="parTrans" cxnId="{183CBAF9-C308-3F4C-A05F-7A93D1D2A0AD}">
      <dgm:prSet/>
      <dgm:spPr/>
      <dgm:t>
        <a:bodyPr/>
        <a:lstStyle/>
        <a:p>
          <a:endParaRPr lang="en-US"/>
        </a:p>
      </dgm:t>
    </dgm:pt>
    <dgm:pt modelId="{1933E054-F773-7C4F-B54F-823162AE8529}" type="sibTrans" cxnId="{183CBAF9-C308-3F4C-A05F-7A93D1D2A0AD}">
      <dgm:prSet/>
      <dgm:spPr/>
      <dgm:t>
        <a:bodyPr/>
        <a:lstStyle/>
        <a:p>
          <a:endParaRPr lang="en-US"/>
        </a:p>
      </dgm:t>
    </dgm:pt>
    <dgm:pt modelId="{16FD13F9-39A9-4E16-A0E1-BD83A28A613C}" type="pres">
      <dgm:prSet presAssocID="{5BDEEE03-CAB1-4CE5-86B4-FF506DE2D5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56E6111-7CA0-4F9C-AC23-FDC4FBA95AC4}" type="pres">
      <dgm:prSet presAssocID="{85D019D3-BB08-4B48-9FB9-DB5C3AAE0ABC}" presName="composite" presStyleCnt="0"/>
      <dgm:spPr/>
    </dgm:pt>
    <dgm:pt modelId="{CDD05D30-9DA2-4A6E-9590-D1023BB57E77}" type="pres">
      <dgm:prSet presAssocID="{85D019D3-BB08-4B48-9FB9-DB5C3AAE0A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96E7A3-8F91-4EEE-A029-1500AC85ADA1}" type="pres">
      <dgm:prSet presAssocID="{85D019D3-BB08-4B48-9FB9-DB5C3AAE0A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E84AE8-4FBA-43D6-A8E3-8D8AD48196C8}" type="pres">
      <dgm:prSet presAssocID="{D44BFA9F-FF80-4D08-B4F6-050184C9B6A5}" presName="sp" presStyleCnt="0"/>
      <dgm:spPr/>
    </dgm:pt>
    <dgm:pt modelId="{EA385818-49DD-4BFC-8C0B-76B3E3635D78}" type="pres">
      <dgm:prSet presAssocID="{00C9FA45-35BE-40BE-A87F-53404FD98CC0}" presName="composite" presStyleCnt="0"/>
      <dgm:spPr/>
    </dgm:pt>
    <dgm:pt modelId="{66891831-B6E2-4C7E-AC0F-876A87F010FA}" type="pres">
      <dgm:prSet presAssocID="{00C9FA45-35BE-40BE-A87F-53404FD98CC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BBF007-9FF2-4A93-906F-7E60EA940B4A}" type="pres">
      <dgm:prSet presAssocID="{00C9FA45-35BE-40BE-A87F-53404FD98CC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C4B1E5-C84C-4F1F-AE3A-7D7BD8D65222}" type="pres">
      <dgm:prSet presAssocID="{1795046D-05B7-4336-B8F7-07AF63B08FE1}" presName="sp" presStyleCnt="0"/>
      <dgm:spPr/>
    </dgm:pt>
    <dgm:pt modelId="{63101D99-6560-4F8D-BE09-6D49DAA13834}" type="pres">
      <dgm:prSet presAssocID="{17AF7DC5-B726-4B4F-9AF1-8EADC795727C}" presName="composite" presStyleCnt="0"/>
      <dgm:spPr/>
    </dgm:pt>
    <dgm:pt modelId="{8D7D30C0-322D-4B43-BC38-B9E27A55E1A9}" type="pres">
      <dgm:prSet presAssocID="{17AF7DC5-B726-4B4F-9AF1-8EADC795727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3E7A74-82B3-42DC-98D5-06BE78735784}" type="pres">
      <dgm:prSet presAssocID="{17AF7DC5-B726-4B4F-9AF1-8EADC795727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7A62E7-90BA-418B-A429-7D9A95C33A76}" type="pres">
      <dgm:prSet presAssocID="{65CDAC0D-00E1-482C-BCD8-A8FCEC4615A6}" presName="sp" presStyleCnt="0"/>
      <dgm:spPr/>
    </dgm:pt>
    <dgm:pt modelId="{3B47C313-CE6E-4E20-A8B9-567C81355B5A}" type="pres">
      <dgm:prSet presAssocID="{ED1DE7CF-2F8F-4E1E-93A6-6CA91DAEA74F}" presName="composite" presStyleCnt="0"/>
      <dgm:spPr/>
    </dgm:pt>
    <dgm:pt modelId="{82927980-D6E4-44E9-A1C0-9F2F948847A0}" type="pres">
      <dgm:prSet presAssocID="{ED1DE7CF-2F8F-4E1E-93A6-6CA91DAEA74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693AAB-A0E2-474F-8926-0B98F2D6114E}" type="pres">
      <dgm:prSet presAssocID="{ED1DE7CF-2F8F-4E1E-93A6-6CA91DAEA74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9B762F0-247C-4BF1-9E5B-2B3F0CC8D331}" type="presOf" srcId="{ED1DE7CF-2F8F-4E1E-93A6-6CA91DAEA74F}" destId="{82927980-D6E4-44E9-A1C0-9F2F948847A0}" srcOrd="0" destOrd="0" presId="urn:microsoft.com/office/officeart/2005/8/layout/chevron2"/>
    <dgm:cxn modelId="{308D1FC9-60C8-4D46-8B69-4C8023BC3D77}" srcId="{ED1DE7CF-2F8F-4E1E-93A6-6CA91DAEA74F}" destId="{1596F948-520D-46FA-B75B-C9CDA2A7BED0}" srcOrd="0" destOrd="0" parTransId="{1F9EC8A4-2C75-40AB-B27B-5FD955D49379}" sibTransId="{C4F4D245-4B34-4815-A53D-D4E78E499DAE}"/>
    <dgm:cxn modelId="{F4380D2F-FECB-4EA6-9628-8D0FBC9F9A5C}" type="presOf" srcId="{00C9FA45-35BE-40BE-A87F-53404FD98CC0}" destId="{66891831-B6E2-4C7E-AC0F-876A87F010FA}" srcOrd="0" destOrd="0" presId="urn:microsoft.com/office/officeart/2005/8/layout/chevron2"/>
    <dgm:cxn modelId="{918796C0-E8E0-4E1C-A29B-60CE23BEA6D5}" srcId="{17AF7DC5-B726-4B4F-9AF1-8EADC795727C}" destId="{2BDC20B9-8ABA-435D-8D1C-909275A21774}" srcOrd="0" destOrd="0" parTransId="{F00AF6AC-36B4-4F99-AA90-CBAAE05B9321}" sibTransId="{81EE9B41-C462-4999-AE59-399DAF60A205}"/>
    <dgm:cxn modelId="{05673716-F660-4A9C-8F24-0D3E7EEA9A08}" type="presOf" srcId="{2BDC20B9-8ABA-435D-8D1C-909275A21774}" destId="{763E7A74-82B3-42DC-98D5-06BE78735784}" srcOrd="0" destOrd="0" presId="urn:microsoft.com/office/officeart/2005/8/layout/chevron2"/>
    <dgm:cxn modelId="{183CBAF9-C308-3F4C-A05F-7A93D1D2A0AD}" srcId="{ED1DE7CF-2F8F-4E1E-93A6-6CA91DAEA74F}" destId="{67CA15BC-0ABD-2340-A14B-4518D1534B4B}" srcOrd="1" destOrd="0" parTransId="{967B32AA-1695-1743-A4B2-29D0766546F1}" sibTransId="{1933E054-F773-7C4F-B54F-823162AE8529}"/>
    <dgm:cxn modelId="{B39AE61B-DFCA-4EAA-90D9-20C8ADF93113}" srcId="{00C9FA45-35BE-40BE-A87F-53404FD98CC0}" destId="{58AA17D5-390A-48AF-9907-509B9C8E9D1F}" srcOrd="0" destOrd="0" parTransId="{79985813-63F9-4A7B-98EC-44C0DC3CD220}" sibTransId="{3E160252-833B-47A5-958B-A417769BB1C1}"/>
    <dgm:cxn modelId="{B1F17642-C184-476E-8028-1CE2C185EA61}" type="presOf" srcId="{17AF7DC5-B726-4B4F-9AF1-8EADC795727C}" destId="{8D7D30C0-322D-4B43-BC38-B9E27A55E1A9}" srcOrd="0" destOrd="0" presId="urn:microsoft.com/office/officeart/2005/8/layout/chevron2"/>
    <dgm:cxn modelId="{F9C3174F-C957-428F-8D46-8FEC9D48C1BE}" srcId="{5BDEEE03-CAB1-4CE5-86B4-FF506DE2D500}" destId="{85D019D3-BB08-4B48-9FB9-DB5C3AAE0ABC}" srcOrd="0" destOrd="0" parTransId="{3258E9C9-9564-48EA-A56A-70FA0329E666}" sibTransId="{D44BFA9F-FF80-4D08-B4F6-050184C9B6A5}"/>
    <dgm:cxn modelId="{396BF723-F4A1-429B-9FD0-4B38AA95DEF9}" type="presOf" srcId="{5BDEEE03-CAB1-4CE5-86B4-FF506DE2D500}" destId="{16FD13F9-39A9-4E16-A0E1-BD83A28A613C}" srcOrd="0" destOrd="0" presId="urn:microsoft.com/office/officeart/2005/8/layout/chevron2"/>
    <dgm:cxn modelId="{1564F6D9-7AD7-44C2-A3B4-7B3C7ECC1391}" type="presOf" srcId="{85D019D3-BB08-4B48-9FB9-DB5C3AAE0ABC}" destId="{CDD05D30-9DA2-4A6E-9590-D1023BB57E77}" srcOrd="0" destOrd="0" presId="urn:microsoft.com/office/officeart/2005/8/layout/chevron2"/>
    <dgm:cxn modelId="{8E507AFC-7E22-43D4-A1E1-72C112997E08}" type="presOf" srcId="{DA9C8F9D-4CBB-40F3-96F4-32F6A6234E27}" destId="{2096E7A3-8F91-4EEE-A029-1500AC85ADA1}" srcOrd="0" destOrd="0" presId="urn:microsoft.com/office/officeart/2005/8/layout/chevron2"/>
    <dgm:cxn modelId="{8C09004F-F2B2-4AD3-8402-71A630256673}" srcId="{5BDEEE03-CAB1-4CE5-86B4-FF506DE2D500}" destId="{17AF7DC5-B726-4B4F-9AF1-8EADC795727C}" srcOrd="2" destOrd="0" parTransId="{D13749BF-587B-4414-8716-BE303D1A3C9E}" sibTransId="{65CDAC0D-00E1-482C-BCD8-A8FCEC4615A6}"/>
    <dgm:cxn modelId="{95F0007D-F312-4D2B-93D8-28F425372143}" srcId="{5BDEEE03-CAB1-4CE5-86B4-FF506DE2D500}" destId="{ED1DE7CF-2F8F-4E1E-93A6-6CA91DAEA74F}" srcOrd="3" destOrd="0" parTransId="{CBA8FBFB-226C-4F97-B10E-40E29F371D70}" sibTransId="{D3F4267B-348A-4A4D-921F-0AAE3A13F0BE}"/>
    <dgm:cxn modelId="{2A6C58DE-2495-4B55-BF78-E220BBABF2C7}" type="presOf" srcId="{1596F948-520D-46FA-B75B-C9CDA2A7BED0}" destId="{A2693AAB-A0E2-474F-8926-0B98F2D6114E}" srcOrd="0" destOrd="0" presId="urn:microsoft.com/office/officeart/2005/8/layout/chevron2"/>
    <dgm:cxn modelId="{785F4604-CB8C-4531-9789-50D37CD7A929}" srcId="{5BDEEE03-CAB1-4CE5-86B4-FF506DE2D500}" destId="{00C9FA45-35BE-40BE-A87F-53404FD98CC0}" srcOrd="1" destOrd="0" parTransId="{CCA49D83-E9FC-43F3-B882-45A52CAB74F6}" sibTransId="{1795046D-05B7-4336-B8F7-07AF63B08FE1}"/>
    <dgm:cxn modelId="{D91143D6-2821-4224-A7C2-81D0CC722DCF}" type="presOf" srcId="{58AA17D5-390A-48AF-9907-509B9C8E9D1F}" destId="{22BBF007-9FF2-4A93-906F-7E60EA940B4A}" srcOrd="0" destOrd="0" presId="urn:microsoft.com/office/officeart/2005/8/layout/chevron2"/>
    <dgm:cxn modelId="{F385FA95-BC27-46BC-BA37-416A50A6A773}" srcId="{85D019D3-BB08-4B48-9FB9-DB5C3AAE0ABC}" destId="{DA9C8F9D-4CBB-40F3-96F4-32F6A6234E27}" srcOrd="0" destOrd="0" parTransId="{70D81D2E-2709-4376-992D-A7CB2FFDF837}" sibTransId="{69142D69-E768-489D-8CF1-20E2F0E6C653}"/>
    <dgm:cxn modelId="{72C66B8C-DC9B-7E41-93D8-74AA287E7B1E}" type="presOf" srcId="{67CA15BC-0ABD-2340-A14B-4518D1534B4B}" destId="{A2693AAB-A0E2-474F-8926-0B98F2D6114E}" srcOrd="0" destOrd="1" presId="urn:microsoft.com/office/officeart/2005/8/layout/chevron2"/>
    <dgm:cxn modelId="{6E8F66AE-97A6-4390-B980-184793F8C072}" type="presParOf" srcId="{16FD13F9-39A9-4E16-A0E1-BD83A28A613C}" destId="{856E6111-7CA0-4F9C-AC23-FDC4FBA95AC4}" srcOrd="0" destOrd="0" presId="urn:microsoft.com/office/officeart/2005/8/layout/chevron2"/>
    <dgm:cxn modelId="{D9A57432-E5CE-4472-9657-DCB359720C4A}" type="presParOf" srcId="{856E6111-7CA0-4F9C-AC23-FDC4FBA95AC4}" destId="{CDD05D30-9DA2-4A6E-9590-D1023BB57E77}" srcOrd="0" destOrd="0" presId="urn:microsoft.com/office/officeart/2005/8/layout/chevron2"/>
    <dgm:cxn modelId="{4284DE4E-C034-493C-9FA8-38A68DC48E07}" type="presParOf" srcId="{856E6111-7CA0-4F9C-AC23-FDC4FBA95AC4}" destId="{2096E7A3-8F91-4EEE-A029-1500AC85ADA1}" srcOrd="1" destOrd="0" presId="urn:microsoft.com/office/officeart/2005/8/layout/chevron2"/>
    <dgm:cxn modelId="{0D497BD3-7D47-4700-BDBB-E18DB6278752}" type="presParOf" srcId="{16FD13F9-39A9-4E16-A0E1-BD83A28A613C}" destId="{B2E84AE8-4FBA-43D6-A8E3-8D8AD48196C8}" srcOrd="1" destOrd="0" presId="urn:microsoft.com/office/officeart/2005/8/layout/chevron2"/>
    <dgm:cxn modelId="{ACFB03BD-8800-4053-8D11-44F85A424768}" type="presParOf" srcId="{16FD13F9-39A9-4E16-A0E1-BD83A28A613C}" destId="{EA385818-49DD-4BFC-8C0B-76B3E3635D78}" srcOrd="2" destOrd="0" presId="urn:microsoft.com/office/officeart/2005/8/layout/chevron2"/>
    <dgm:cxn modelId="{539FBC3A-D7D7-42D6-8203-B8D916B8B7A6}" type="presParOf" srcId="{EA385818-49DD-4BFC-8C0B-76B3E3635D78}" destId="{66891831-B6E2-4C7E-AC0F-876A87F010FA}" srcOrd="0" destOrd="0" presId="urn:microsoft.com/office/officeart/2005/8/layout/chevron2"/>
    <dgm:cxn modelId="{F68B3435-D589-4372-8F26-6755E2451079}" type="presParOf" srcId="{EA385818-49DD-4BFC-8C0B-76B3E3635D78}" destId="{22BBF007-9FF2-4A93-906F-7E60EA940B4A}" srcOrd="1" destOrd="0" presId="urn:microsoft.com/office/officeart/2005/8/layout/chevron2"/>
    <dgm:cxn modelId="{877AAC07-6971-4C3D-A0B5-035606189A46}" type="presParOf" srcId="{16FD13F9-39A9-4E16-A0E1-BD83A28A613C}" destId="{10C4B1E5-C84C-4F1F-AE3A-7D7BD8D65222}" srcOrd="3" destOrd="0" presId="urn:microsoft.com/office/officeart/2005/8/layout/chevron2"/>
    <dgm:cxn modelId="{76D2DB48-EB12-4468-8CEB-A45030ABF644}" type="presParOf" srcId="{16FD13F9-39A9-4E16-A0E1-BD83A28A613C}" destId="{63101D99-6560-4F8D-BE09-6D49DAA13834}" srcOrd="4" destOrd="0" presId="urn:microsoft.com/office/officeart/2005/8/layout/chevron2"/>
    <dgm:cxn modelId="{9E67033D-B176-4348-867B-B6933FEA2A3E}" type="presParOf" srcId="{63101D99-6560-4F8D-BE09-6D49DAA13834}" destId="{8D7D30C0-322D-4B43-BC38-B9E27A55E1A9}" srcOrd="0" destOrd="0" presId="urn:microsoft.com/office/officeart/2005/8/layout/chevron2"/>
    <dgm:cxn modelId="{A0A49B01-9B3D-46DA-A488-E4A35E1E30D2}" type="presParOf" srcId="{63101D99-6560-4F8D-BE09-6D49DAA13834}" destId="{763E7A74-82B3-42DC-98D5-06BE78735784}" srcOrd="1" destOrd="0" presId="urn:microsoft.com/office/officeart/2005/8/layout/chevron2"/>
    <dgm:cxn modelId="{BFCE8510-D5AB-4C55-9A25-4DD3886DE28A}" type="presParOf" srcId="{16FD13F9-39A9-4E16-A0E1-BD83A28A613C}" destId="{F07A62E7-90BA-418B-A429-7D9A95C33A76}" srcOrd="5" destOrd="0" presId="urn:microsoft.com/office/officeart/2005/8/layout/chevron2"/>
    <dgm:cxn modelId="{1766BBD8-7102-4AEE-BAC4-420888688EB8}" type="presParOf" srcId="{16FD13F9-39A9-4E16-A0E1-BD83A28A613C}" destId="{3B47C313-CE6E-4E20-A8B9-567C81355B5A}" srcOrd="6" destOrd="0" presId="urn:microsoft.com/office/officeart/2005/8/layout/chevron2"/>
    <dgm:cxn modelId="{021D9B95-B721-4ED9-AFA1-9FB99881C0D3}" type="presParOf" srcId="{3B47C313-CE6E-4E20-A8B9-567C81355B5A}" destId="{82927980-D6E4-44E9-A1C0-9F2F948847A0}" srcOrd="0" destOrd="0" presId="urn:microsoft.com/office/officeart/2005/8/layout/chevron2"/>
    <dgm:cxn modelId="{187ED298-12FB-4FF7-AF8F-6FEB2D81871D}" type="presParOf" srcId="{3B47C313-CE6E-4E20-A8B9-567C81355B5A}" destId="{A2693AAB-A0E2-474F-8926-0B98F2D6114E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DEEE03-CAB1-4CE5-86B4-FF506DE2D500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5D019D3-BB08-4B48-9FB9-DB5C3AAE0ABC}">
      <dgm:prSet phldrT="[Text]" custT="1"/>
      <dgm:spPr/>
      <dgm:t>
        <a:bodyPr/>
        <a:lstStyle/>
        <a:p>
          <a:endParaRPr lang="en-US" sz="2400" dirty="0">
            <a:solidFill>
              <a:srgbClr val="00338D"/>
            </a:solidFill>
          </a:endParaRPr>
        </a:p>
      </dgm:t>
    </dgm:pt>
    <dgm:pt modelId="{3258E9C9-9564-48EA-A56A-70FA0329E666}" type="par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44BFA9F-FF80-4D08-B4F6-050184C9B6A5}" type="sib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A9C8F9D-4CBB-40F3-96F4-32F6A6234E2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Decennial Latent defect liability and professional indemnity insurance have been introduced in the UBBL-2016 (Amendment)</a:t>
          </a:r>
          <a:endParaRPr lang="en-US" sz="2400" b="0" dirty="0">
            <a:solidFill>
              <a:srgbClr val="00338D"/>
            </a:solidFill>
          </a:endParaRPr>
        </a:p>
        <a:p>
          <a:pPr marL="228600" lvl="1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400" dirty="0">
            <a:solidFill>
              <a:srgbClr val="00338D"/>
            </a:solidFill>
          </a:endParaRPr>
        </a:p>
      </dgm:t>
    </dgm:pt>
    <dgm:pt modelId="{70D81D2E-2709-4376-992D-A7CB2FFDF837}" type="par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9142D69-E768-489D-8CF1-20E2F0E6C653}" type="sib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00C9FA45-35BE-40BE-A87F-53404FD98CC0}">
      <dgm:prSet phldrT="[Text]" custT="1"/>
      <dgm:spPr/>
      <dgm:t>
        <a:bodyPr/>
        <a:lstStyle/>
        <a:p>
          <a:endParaRPr lang="en-US" sz="2400" dirty="0">
            <a:solidFill>
              <a:srgbClr val="00338D"/>
            </a:solidFill>
          </a:endParaRPr>
        </a:p>
      </dgm:t>
    </dgm:pt>
    <dgm:pt modelId="{CCA49D83-E9FC-43F3-B882-45A52CAB74F6}" type="par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95046D-05B7-4336-B8F7-07AF63B08FE1}" type="sib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58AA17D5-390A-48AF-9907-509B9C8E9D1F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400" b="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Number of documents for building permit has been reduced from 39 to 7</a:t>
          </a:r>
          <a:endParaRPr lang="en-US" sz="2400" b="0" dirty="0">
            <a:solidFill>
              <a:srgbClr val="00338D"/>
            </a:solidFill>
          </a:endParaRPr>
        </a:p>
        <a:p>
          <a:pPr marL="285750" lvl="1" indent="0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400" b="0" dirty="0">
            <a:solidFill>
              <a:srgbClr val="00338D"/>
            </a:solidFill>
          </a:endParaRPr>
        </a:p>
      </dgm:t>
    </dgm:pt>
    <dgm:pt modelId="{79985813-63F9-4A7B-98EC-44C0DC3CD220}" type="par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3E160252-833B-47A5-958B-A417769BB1C1}" type="sib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AF7DC5-B726-4B4F-9AF1-8EADC795727C}">
      <dgm:prSet phldrT="[Text]" custT="1"/>
      <dgm:spPr/>
      <dgm:t>
        <a:bodyPr/>
        <a:lstStyle/>
        <a:p>
          <a:endParaRPr lang="en-US" sz="2400" dirty="0">
            <a:solidFill>
              <a:srgbClr val="00338D"/>
            </a:solidFill>
          </a:endParaRPr>
        </a:p>
      </dgm:t>
    </dgm:pt>
    <dgm:pt modelId="{D13749BF-587B-4414-8716-BE303D1A3C9E}" type="par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5CDAC0D-00E1-482C-BCD8-A8FCEC4615A6}" type="sib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C81C05C-20E8-438B-B5F5-2EF0F8707092}">
      <dgm:prSet custT="1"/>
      <dgm:spPr/>
      <dgm:t>
        <a:bodyPr/>
        <a:lstStyle/>
        <a:p>
          <a:r>
            <a:rPr lang="en-IN" sz="2400" b="0" dirty="0" smtClean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SARAL Scheme : </a:t>
          </a:r>
          <a:r>
            <a:rPr lang="en-IN" sz="2400" b="0" dirty="0" err="1" smtClean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upto</a:t>
          </a:r>
          <a:r>
            <a:rPr lang="en-IN" sz="2400" b="0" dirty="0" smtClean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 a plot size of 105 sq </a:t>
          </a:r>
          <a:r>
            <a:rPr lang="en-IN" sz="2400" b="0" dirty="0" err="1" smtClean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mts</a:t>
          </a:r>
          <a:r>
            <a:rPr lang="en-IN" sz="2400" b="0" dirty="0" smtClean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 intimation by the Architect is acknowledged without any physical visit.</a:t>
          </a:r>
          <a:endParaRPr lang="en-IN" sz="2400" b="0" dirty="0"/>
        </a:p>
      </dgm:t>
    </dgm:pt>
    <dgm:pt modelId="{FE394F16-7D76-4A24-BAF4-8FDB24D392C6}" type="parTrans" cxnId="{4D5AA732-7DB6-46FA-AEA6-74AFF956FE14}">
      <dgm:prSet/>
      <dgm:spPr/>
      <dgm:t>
        <a:bodyPr/>
        <a:lstStyle/>
        <a:p>
          <a:endParaRPr lang="en-IN"/>
        </a:p>
      </dgm:t>
    </dgm:pt>
    <dgm:pt modelId="{1FB727D5-FC54-43F6-8358-2A5049AB94FC}" type="sibTrans" cxnId="{4D5AA732-7DB6-46FA-AEA6-74AFF956FE14}">
      <dgm:prSet/>
      <dgm:spPr/>
      <dgm:t>
        <a:bodyPr/>
        <a:lstStyle/>
        <a:p>
          <a:endParaRPr lang="en-IN"/>
        </a:p>
      </dgm:t>
    </dgm:pt>
    <dgm:pt modelId="{16FD13F9-39A9-4E16-A0E1-BD83A28A613C}" type="pres">
      <dgm:prSet presAssocID="{5BDEEE03-CAB1-4CE5-86B4-FF506DE2D5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56E6111-7CA0-4F9C-AC23-FDC4FBA95AC4}" type="pres">
      <dgm:prSet presAssocID="{85D019D3-BB08-4B48-9FB9-DB5C3AAE0ABC}" presName="composite" presStyleCnt="0"/>
      <dgm:spPr/>
    </dgm:pt>
    <dgm:pt modelId="{CDD05D30-9DA2-4A6E-9590-D1023BB57E77}" type="pres">
      <dgm:prSet presAssocID="{85D019D3-BB08-4B48-9FB9-DB5C3AAE0ABC}" presName="parentText" presStyleLbl="alignNode1" presStyleIdx="0" presStyleCnt="3" custLinFactNeighborX="-2109" custLinFactNeighborY="147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96E7A3-8F91-4EEE-A029-1500AC85ADA1}" type="pres">
      <dgm:prSet presAssocID="{85D019D3-BB08-4B48-9FB9-DB5C3AAE0ABC}" presName="descendantText" presStyleLbl="alignAcc1" presStyleIdx="0" presStyleCnt="3" custScaleX="98900" custScaleY="89117" custLinFactNeighborX="-710" custLinFactNeighborY="-252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E84AE8-4FBA-43D6-A8E3-8D8AD48196C8}" type="pres">
      <dgm:prSet presAssocID="{D44BFA9F-FF80-4D08-B4F6-050184C9B6A5}" presName="sp" presStyleCnt="0"/>
      <dgm:spPr/>
    </dgm:pt>
    <dgm:pt modelId="{EA385818-49DD-4BFC-8C0B-76B3E3635D78}" type="pres">
      <dgm:prSet presAssocID="{00C9FA45-35BE-40BE-A87F-53404FD98CC0}" presName="composite" presStyleCnt="0"/>
      <dgm:spPr/>
    </dgm:pt>
    <dgm:pt modelId="{66891831-B6E2-4C7E-AC0F-876A87F010FA}" type="pres">
      <dgm:prSet presAssocID="{00C9FA45-35BE-40BE-A87F-53404FD98CC0}" presName="parentText" presStyleLbl="alignNode1" presStyleIdx="1" presStyleCnt="3" custLinFactNeighborX="692" custLinFactNeighborY="2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BBF007-9FF2-4A93-906F-7E60EA940B4A}" type="pres">
      <dgm:prSet presAssocID="{00C9FA45-35BE-40BE-A87F-53404FD98CC0}" presName="descendantText" presStyleLbl="alignAcc1" presStyleIdx="1" presStyleCnt="3" custScaleX="99228" custScaleY="99079" custLinFactNeighborX="-324" custLinFactNeighborY="22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C4B1E5-C84C-4F1F-AE3A-7D7BD8D65222}" type="pres">
      <dgm:prSet presAssocID="{1795046D-05B7-4336-B8F7-07AF63B08FE1}" presName="sp" presStyleCnt="0"/>
      <dgm:spPr/>
    </dgm:pt>
    <dgm:pt modelId="{63101D99-6560-4F8D-BE09-6D49DAA13834}" type="pres">
      <dgm:prSet presAssocID="{17AF7DC5-B726-4B4F-9AF1-8EADC795727C}" presName="composite" presStyleCnt="0"/>
      <dgm:spPr/>
    </dgm:pt>
    <dgm:pt modelId="{8D7D30C0-322D-4B43-BC38-B9E27A55E1A9}" type="pres">
      <dgm:prSet presAssocID="{17AF7DC5-B726-4B4F-9AF1-8EADC795727C}" presName="parentText" presStyleLbl="alignNode1" presStyleIdx="2" presStyleCnt="3" custLinFactNeighborX="-2109" custLinFactNeighborY="147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3E7A74-82B3-42DC-98D5-06BE78735784}" type="pres">
      <dgm:prSet presAssocID="{17AF7DC5-B726-4B4F-9AF1-8EADC795727C}" presName="descendantText" presStyleLbl="alignAcc1" presStyleIdx="2" presStyleCnt="3" custLinFactNeighborX="-324" custLinFactNeighborY="22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9C3174F-C957-428F-8D46-8FEC9D48C1BE}" srcId="{5BDEEE03-CAB1-4CE5-86B4-FF506DE2D500}" destId="{85D019D3-BB08-4B48-9FB9-DB5C3AAE0ABC}" srcOrd="0" destOrd="0" parTransId="{3258E9C9-9564-48EA-A56A-70FA0329E666}" sibTransId="{D44BFA9F-FF80-4D08-B4F6-050184C9B6A5}"/>
    <dgm:cxn modelId="{F4380D2F-FECB-4EA6-9628-8D0FBC9F9A5C}" type="presOf" srcId="{00C9FA45-35BE-40BE-A87F-53404FD98CC0}" destId="{66891831-B6E2-4C7E-AC0F-876A87F010FA}" srcOrd="0" destOrd="0" presId="urn:microsoft.com/office/officeart/2005/8/layout/chevron2"/>
    <dgm:cxn modelId="{1564F6D9-7AD7-44C2-A3B4-7B3C7ECC1391}" type="presOf" srcId="{85D019D3-BB08-4B48-9FB9-DB5C3AAE0ABC}" destId="{CDD05D30-9DA2-4A6E-9590-D1023BB57E77}" srcOrd="0" destOrd="0" presId="urn:microsoft.com/office/officeart/2005/8/layout/chevron2"/>
    <dgm:cxn modelId="{8C09004F-F2B2-4AD3-8402-71A630256673}" srcId="{5BDEEE03-CAB1-4CE5-86B4-FF506DE2D500}" destId="{17AF7DC5-B726-4B4F-9AF1-8EADC795727C}" srcOrd="2" destOrd="0" parTransId="{D13749BF-587B-4414-8716-BE303D1A3C9E}" sibTransId="{65CDAC0D-00E1-482C-BCD8-A8FCEC4615A6}"/>
    <dgm:cxn modelId="{08B713F9-AD03-41D8-AAEA-B76E7BBA498A}" type="presOf" srcId="{1C81C05C-20E8-438B-B5F5-2EF0F8707092}" destId="{763E7A74-82B3-42DC-98D5-06BE78735784}" srcOrd="0" destOrd="0" presId="urn:microsoft.com/office/officeart/2005/8/layout/chevron2"/>
    <dgm:cxn modelId="{B1F17642-C184-476E-8028-1CE2C185EA61}" type="presOf" srcId="{17AF7DC5-B726-4B4F-9AF1-8EADC795727C}" destId="{8D7D30C0-322D-4B43-BC38-B9E27A55E1A9}" srcOrd="0" destOrd="0" presId="urn:microsoft.com/office/officeart/2005/8/layout/chevron2"/>
    <dgm:cxn modelId="{785F4604-CB8C-4531-9789-50D37CD7A929}" srcId="{5BDEEE03-CAB1-4CE5-86B4-FF506DE2D500}" destId="{00C9FA45-35BE-40BE-A87F-53404FD98CC0}" srcOrd="1" destOrd="0" parTransId="{CCA49D83-E9FC-43F3-B882-45A52CAB74F6}" sibTransId="{1795046D-05B7-4336-B8F7-07AF63B08FE1}"/>
    <dgm:cxn modelId="{F385FA95-BC27-46BC-BA37-416A50A6A773}" srcId="{85D019D3-BB08-4B48-9FB9-DB5C3AAE0ABC}" destId="{DA9C8F9D-4CBB-40F3-96F4-32F6A6234E27}" srcOrd="0" destOrd="0" parTransId="{70D81D2E-2709-4376-992D-A7CB2FFDF837}" sibTransId="{69142D69-E768-489D-8CF1-20E2F0E6C653}"/>
    <dgm:cxn modelId="{D91143D6-2821-4224-A7C2-81D0CC722DCF}" type="presOf" srcId="{58AA17D5-390A-48AF-9907-509B9C8E9D1F}" destId="{22BBF007-9FF2-4A93-906F-7E60EA940B4A}" srcOrd="0" destOrd="0" presId="urn:microsoft.com/office/officeart/2005/8/layout/chevron2"/>
    <dgm:cxn modelId="{396BF723-F4A1-429B-9FD0-4B38AA95DEF9}" type="presOf" srcId="{5BDEEE03-CAB1-4CE5-86B4-FF506DE2D500}" destId="{16FD13F9-39A9-4E16-A0E1-BD83A28A613C}" srcOrd="0" destOrd="0" presId="urn:microsoft.com/office/officeart/2005/8/layout/chevron2"/>
    <dgm:cxn modelId="{B39AE61B-DFCA-4EAA-90D9-20C8ADF93113}" srcId="{00C9FA45-35BE-40BE-A87F-53404FD98CC0}" destId="{58AA17D5-390A-48AF-9907-509B9C8E9D1F}" srcOrd="0" destOrd="0" parTransId="{79985813-63F9-4A7B-98EC-44C0DC3CD220}" sibTransId="{3E160252-833B-47A5-958B-A417769BB1C1}"/>
    <dgm:cxn modelId="{4D5AA732-7DB6-46FA-AEA6-74AFF956FE14}" srcId="{17AF7DC5-B726-4B4F-9AF1-8EADC795727C}" destId="{1C81C05C-20E8-438B-B5F5-2EF0F8707092}" srcOrd="0" destOrd="0" parTransId="{FE394F16-7D76-4A24-BAF4-8FDB24D392C6}" sibTransId="{1FB727D5-FC54-43F6-8358-2A5049AB94FC}"/>
    <dgm:cxn modelId="{8E507AFC-7E22-43D4-A1E1-72C112997E08}" type="presOf" srcId="{DA9C8F9D-4CBB-40F3-96F4-32F6A6234E27}" destId="{2096E7A3-8F91-4EEE-A029-1500AC85ADA1}" srcOrd="0" destOrd="0" presId="urn:microsoft.com/office/officeart/2005/8/layout/chevron2"/>
    <dgm:cxn modelId="{6E8F66AE-97A6-4390-B980-184793F8C072}" type="presParOf" srcId="{16FD13F9-39A9-4E16-A0E1-BD83A28A613C}" destId="{856E6111-7CA0-4F9C-AC23-FDC4FBA95AC4}" srcOrd="0" destOrd="0" presId="urn:microsoft.com/office/officeart/2005/8/layout/chevron2"/>
    <dgm:cxn modelId="{D9A57432-E5CE-4472-9657-DCB359720C4A}" type="presParOf" srcId="{856E6111-7CA0-4F9C-AC23-FDC4FBA95AC4}" destId="{CDD05D30-9DA2-4A6E-9590-D1023BB57E77}" srcOrd="0" destOrd="0" presId="urn:microsoft.com/office/officeart/2005/8/layout/chevron2"/>
    <dgm:cxn modelId="{4284DE4E-C034-493C-9FA8-38A68DC48E07}" type="presParOf" srcId="{856E6111-7CA0-4F9C-AC23-FDC4FBA95AC4}" destId="{2096E7A3-8F91-4EEE-A029-1500AC85ADA1}" srcOrd="1" destOrd="0" presId="urn:microsoft.com/office/officeart/2005/8/layout/chevron2"/>
    <dgm:cxn modelId="{0D497BD3-7D47-4700-BDBB-E18DB6278752}" type="presParOf" srcId="{16FD13F9-39A9-4E16-A0E1-BD83A28A613C}" destId="{B2E84AE8-4FBA-43D6-A8E3-8D8AD48196C8}" srcOrd="1" destOrd="0" presId="urn:microsoft.com/office/officeart/2005/8/layout/chevron2"/>
    <dgm:cxn modelId="{ACFB03BD-8800-4053-8D11-44F85A424768}" type="presParOf" srcId="{16FD13F9-39A9-4E16-A0E1-BD83A28A613C}" destId="{EA385818-49DD-4BFC-8C0B-76B3E3635D78}" srcOrd="2" destOrd="0" presId="urn:microsoft.com/office/officeart/2005/8/layout/chevron2"/>
    <dgm:cxn modelId="{539FBC3A-D7D7-42D6-8203-B8D916B8B7A6}" type="presParOf" srcId="{EA385818-49DD-4BFC-8C0B-76B3E3635D78}" destId="{66891831-B6E2-4C7E-AC0F-876A87F010FA}" srcOrd="0" destOrd="0" presId="urn:microsoft.com/office/officeart/2005/8/layout/chevron2"/>
    <dgm:cxn modelId="{F68B3435-D589-4372-8F26-6755E2451079}" type="presParOf" srcId="{EA385818-49DD-4BFC-8C0B-76B3E3635D78}" destId="{22BBF007-9FF2-4A93-906F-7E60EA940B4A}" srcOrd="1" destOrd="0" presId="urn:microsoft.com/office/officeart/2005/8/layout/chevron2"/>
    <dgm:cxn modelId="{877AAC07-6971-4C3D-A0B5-035606189A46}" type="presParOf" srcId="{16FD13F9-39A9-4E16-A0E1-BD83A28A613C}" destId="{10C4B1E5-C84C-4F1F-AE3A-7D7BD8D65222}" srcOrd="3" destOrd="0" presId="urn:microsoft.com/office/officeart/2005/8/layout/chevron2"/>
    <dgm:cxn modelId="{76D2DB48-EB12-4468-8CEB-A45030ABF644}" type="presParOf" srcId="{16FD13F9-39A9-4E16-A0E1-BD83A28A613C}" destId="{63101D99-6560-4F8D-BE09-6D49DAA13834}" srcOrd="4" destOrd="0" presId="urn:microsoft.com/office/officeart/2005/8/layout/chevron2"/>
    <dgm:cxn modelId="{9E67033D-B176-4348-867B-B6933FEA2A3E}" type="presParOf" srcId="{63101D99-6560-4F8D-BE09-6D49DAA13834}" destId="{8D7D30C0-322D-4B43-BC38-B9E27A55E1A9}" srcOrd="0" destOrd="0" presId="urn:microsoft.com/office/officeart/2005/8/layout/chevron2"/>
    <dgm:cxn modelId="{A0A49B01-9B3D-46DA-A488-E4A35E1E30D2}" type="presParOf" srcId="{63101D99-6560-4F8D-BE09-6D49DAA13834}" destId="{763E7A74-82B3-42DC-98D5-06BE7873578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EEE03-CAB1-4CE5-86B4-FF506DE2D500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5D019D3-BB08-4B48-9FB9-DB5C3AAE0ABC}">
      <dgm:prSet phldrT="[Text]" custT="1"/>
      <dgm:spPr/>
      <dgm:t>
        <a:bodyPr/>
        <a:lstStyle/>
        <a:p>
          <a:endParaRPr lang="en-US" sz="2200" dirty="0">
            <a:solidFill>
              <a:srgbClr val="00338D"/>
            </a:solidFill>
          </a:endParaRPr>
        </a:p>
      </dgm:t>
    </dgm:pt>
    <dgm:pt modelId="{3258E9C9-9564-48EA-A56A-70FA0329E666}" type="par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44BFA9F-FF80-4D08-B4F6-050184C9B6A5}" type="sib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A9C8F9D-4CBB-40F3-96F4-32F6A6234E27}">
      <dgm:prSet phldrT="[Text]" custT="1"/>
      <dgm:spPr/>
      <dgm:t>
        <a:bodyPr/>
        <a:lstStyle/>
        <a:p>
          <a:r>
            <a:rPr lang="en-IN" sz="2200" b="0" dirty="0" smtClean="0">
              <a:solidFill>
                <a:srgbClr val="0070C0"/>
              </a:solidFill>
              <a:latin typeface="Calibri" pitchFamily="34" charset="0"/>
            </a:rPr>
            <a:t>Commencement Intimation has been dispensed with </a:t>
          </a:r>
          <a:endParaRPr lang="en-US" sz="2200" b="0" dirty="0">
            <a:solidFill>
              <a:srgbClr val="0070C0"/>
            </a:solidFill>
            <a:latin typeface="Calibri" pitchFamily="34" charset="0"/>
          </a:endParaRPr>
        </a:p>
      </dgm:t>
    </dgm:pt>
    <dgm:pt modelId="{70D81D2E-2709-4376-992D-A7CB2FFDF837}" type="par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9142D69-E768-489D-8CF1-20E2F0E6C653}" type="sib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00C9FA45-35BE-40BE-A87F-53404FD98CC0}">
      <dgm:prSet phldrT="[Text]" custT="1"/>
      <dgm:spPr/>
      <dgm:t>
        <a:bodyPr/>
        <a:lstStyle/>
        <a:p>
          <a:endParaRPr lang="en-US" sz="2200" dirty="0">
            <a:solidFill>
              <a:srgbClr val="00338D"/>
            </a:solidFill>
          </a:endParaRPr>
        </a:p>
      </dgm:t>
    </dgm:pt>
    <dgm:pt modelId="{CCA49D83-E9FC-43F3-B882-45A52CAB74F6}" type="par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95046D-05B7-4336-B8F7-07AF63B08FE1}" type="sib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58AA17D5-390A-48AF-9907-509B9C8E9D1F}">
      <dgm:prSet phldrT="[Text]" custT="1"/>
      <dgm:spPr/>
      <dgm:t>
        <a:bodyPr/>
        <a:lstStyle/>
        <a:p>
          <a:r>
            <a:rPr lang="en-IN" sz="2200" b="0" dirty="0" smtClean="0">
              <a:solidFill>
                <a:srgbClr val="0070C0"/>
              </a:solidFill>
              <a:latin typeface="Calibri" pitchFamily="34" charset="0"/>
            </a:rPr>
            <a:t>Total time taken from sanction to Occupancy Certificate has been reduced from 157.5 to less than 60 days </a:t>
          </a:r>
          <a:endParaRPr lang="en-US" sz="2200" b="0" dirty="0">
            <a:solidFill>
              <a:srgbClr val="0070C0"/>
            </a:solidFill>
            <a:latin typeface="Calibri" pitchFamily="34" charset="0"/>
          </a:endParaRPr>
        </a:p>
      </dgm:t>
    </dgm:pt>
    <dgm:pt modelId="{79985813-63F9-4A7B-98EC-44C0DC3CD220}" type="par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3E160252-833B-47A5-958B-A417769BB1C1}" type="sib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AF7DC5-B726-4B4F-9AF1-8EADC795727C}">
      <dgm:prSet phldrT="[Text]" custT="1"/>
      <dgm:spPr/>
      <dgm:t>
        <a:bodyPr/>
        <a:lstStyle/>
        <a:p>
          <a:endParaRPr lang="en-US" sz="2200" dirty="0">
            <a:solidFill>
              <a:srgbClr val="00338D"/>
            </a:solidFill>
          </a:endParaRPr>
        </a:p>
      </dgm:t>
    </dgm:pt>
    <dgm:pt modelId="{D13749BF-587B-4414-8716-BE303D1A3C9E}" type="par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5CDAC0D-00E1-482C-BCD8-A8FCEC4615A6}" type="sib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2BDC20B9-8ABA-435D-8D1C-909275A21774}">
      <dgm:prSet phldrT="[Text]" custT="1"/>
      <dgm:spPr/>
      <dgm:t>
        <a:bodyPr/>
        <a:lstStyle/>
        <a:p>
          <a:r>
            <a:rPr lang="en-US" sz="2200" b="0" dirty="0" smtClean="0">
              <a:solidFill>
                <a:srgbClr val="0070C0"/>
              </a:solidFill>
              <a:latin typeface="Calibri" pitchFamily="34" charset="0"/>
            </a:rPr>
            <a:t>Payment of fee is online by Net banking, Debit /Credit Card and RTGS/NEFT, etc.</a:t>
          </a:r>
          <a:endParaRPr lang="en-US" sz="2200" b="0" dirty="0">
            <a:solidFill>
              <a:srgbClr val="0070C0"/>
            </a:solidFill>
            <a:latin typeface="Calibri" pitchFamily="34" charset="0"/>
          </a:endParaRPr>
        </a:p>
      </dgm:t>
    </dgm:pt>
    <dgm:pt modelId="{F00AF6AC-36B4-4F99-AA90-CBAAE05B9321}" type="parTrans" cxnId="{918796C0-E8E0-4E1C-A29B-60CE23BEA6D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81EE9B41-C462-4999-AE59-399DAF60A205}" type="sibTrans" cxnId="{918796C0-E8E0-4E1C-A29B-60CE23BEA6D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ED1DE7CF-2F8F-4E1E-93A6-6CA91DAEA74F}">
      <dgm:prSet phldrT="[Text]" custT="1"/>
      <dgm:spPr/>
      <dgm:t>
        <a:bodyPr/>
        <a:lstStyle/>
        <a:p>
          <a:endParaRPr lang="en-US" sz="2200" dirty="0">
            <a:solidFill>
              <a:srgbClr val="00338D"/>
            </a:solidFill>
          </a:endParaRPr>
        </a:p>
      </dgm:t>
    </dgm:pt>
    <dgm:pt modelId="{CBA8FBFB-226C-4F97-B10E-40E29F371D70}" type="parTrans" cxnId="{95F0007D-F312-4D2B-93D8-28F42537214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3F4267B-348A-4A4D-921F-0AAE3A13F0BE}" type="sibTrans" cxnId="{95F0007D-F312-4D2B-93D8-28F42537214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596F948-520D-46FA-B75B-C9CDA2A7BED0}">
      <dgm:prSet phldrT="[Text]" custT="1"/>
      <dgm:spPr/>
      <dgm:t>
        <a:bodyPr/>
        <a:lstStyle/>
        <a:p>
          <a:r>
            <a:rPr lang="en-US" sz="2200" b="0" dirty="0" smtClean="0">
              <a:solidFill>
                <a:srgbClr val="0070C0"/>
              </a:solidFill>
              <a:latin typeface="Calibri" pitchFamily="34" charset="0"/>
            </a:rPr>
            <a:t>Single payment is made towards fees before release of plan</a:t>
          </a:r>
          <a:r>
            <a:rPr lang="en-US" sz="2200" b="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2200" b="0" dirty="0">
            <a:solidFill>
              <a:srgbClr val="0070C0"/>
            </a:solidFill>
            <a:latin typeface="Calibri" pitchFamily="34" charset="0"/>
          </a:endParaRPr>
        </a:p>
      </dgm:t>
    </dgm:pt>
    <dgm:pt modelId="{1F9EC8A4-2C75-40AB-B27B-5FD955D49379}" type="parTrans" cxnId="{308D1FC9-60C8-4D46-8B69-4C8023BC3D77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C4F4D245-4B34-4815-A53D-D4E78E499DAE}" type="sibTrans" cxnId="{308D1FC9-60C8-4D46-8B69-4C8023BC3D77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07BF4004-6114-4A9B-8BBD-F19CD9C2262D}">
      <dgm:prSet phldrT="[Text]" custT="1"/>
      <dgm:spPr/>
      <dgm:t>
        <a:bodyPr/>
        <a:lstStyle/>
        <a:p>
          <a:endParaRPr lang="en-US" sz="2200" dirty="0">
            <a:solidFill>
              <a:srgbClr val="00338D"/>
            </a:solidFill>
          </a:endParaRPr>
        </a:p>
      </dgm:t>
    </dgm:pt>
    <dgm:pt modelId="{C822A73D-6554-42E8-8FDE-336E6C6438FB}" type="parTrans" cxnId="{674F8FCB-BE3A-42B3-902C-8C0A6C40C69E}">
      <dgm:prSet/>
      <dgm:spPr/>
      <dgm:t>
        <a:bodyPr/>
        <a:lstStyle/>
        <a:p>
          <a:endParaRPr lang="en-IN"/>
        </a:p>
      </dgm:t>
    </dgm:pt>
    <dgm:pt modelId="{B47F82CF-496E-4461-A38E-AF0BD3F8911D}" type="sibTrans" cxnId="{674F8FCB-BE3A-42B3-902C-8C0A6C40C69E}">
      <dgm:prSet/>
      <dgm:spPr/>
      <dgm:t>
        <a:bodyPr/>
        <a:lstStyle/>
        <a:p>
          <a:endParaRPr lang="en-IN"/>
        </a:p>
      </dgm:t>
    </dgm:pt>
    <dgm:pt modelId="{01916905-B89D-470F-90D1-3EF9A3F592D7}">
      <dgm:prSet custT="1"/>
      <dgm:spPr/>
      <dgm:t>
        <a:bodyPr/>
        <a:lstStyle/>
        <a:p>
          <a:r>
            <a:rPr lang="en-US" sz="2200" b="0" dirty="0" smtClean="0">
              <a:solidFill>
                <a:srgbClr val="0070C0"/>
              </a:solidFill>
              <a:latin typeface="Calibri" pitchFamily="34" charset="0"/>
            </a:rPr>
            <a:t>Applicant need not visit office of any of the agency for NOC </a:t>
          </a:r>
          <a:endParaRPr lang="en-IN" sz="2200" b="0" dirty="0">
            <a:solidFill>
              <a:srgbClr val="0070C0"/>
            </a:solidFill>
            <a:latin typeface="Calibri" pitchFamily="34" charset="0"/>
          </a:endParaRPr>
        </a:p>
      </dgm:t>
    </dgm:pt>
    <dgm:pt modelId="{E29F5213-5537-4725-B72A-2C1557C6AC1D}" type="parTrans" cxnId="{746E3F14-416C-4A5E-B6FA-89F6EFE80F85}">
      <dgm:prSet/>
      <dgm:spPr/>
      <dgm:t>
        <a:bodyPr/>
        <a:lstStyle/>
        <a:p>
          <a:endParaRPr lang="en-IN"/>
        </a:p>
      </dgm:t>
    </dgm:pt>
    <dgm:pt modelId="{A70E3B07-1CBB-4A3A-A0D5-A6B436C10485}" type="sibTrans" cxnId="{746E3F14-416C-4A5E-B6FA-89F6EFE80F85}">
      <dgm:prSet/>
      <dgm:spPr/>
      <dgm:t>
        <a:bodyPr/>
        <a:lstStyle/>
        <a:p>
          <a:endParaRPr lang="en-IN"/>
        </a:p>
      </dgm:t>
    </dgm:pt>
    <dgm:pt modelId="{16FD13F9-39A9-4E16-A0E1-BD83A28A613C}" type="pres">
      <dgm:prSet presAssocID="{5BDEEE03-CAB1-4CE5-86B4-FF506DE2D5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56E6111-7CA0-4F9C-AC23-FDC4FBA95AC4}" type="pres">
      <dgm:prSet presAssocID="{85D019D3-BB08-4B48-9FB9-DB5C3AAE0ABC}" presName="composite" presStyleCnt="0"/>
      <dgm:spPr/>
    </dgm:pt>
    <dgm:pt modelId="{CDD05D30-9DA2-4A6E-9590-D1023BB57E77}" type="pres">
      <dgm:prSet presAssocID="{85D019D3-BB08-4B48-9FB9-DB5C3AAE0AB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96E7A3-8F91-4EEE-A029-1500AC85ADA1}" type="pres">
      <dgm:prSet presAssocID="{85D019D3-BB08-4B48-9FB9-DB5C3AAE0ABC}" presName="descendantText" presStyleLbl="alignAcc1" presStyleIdx="0" presStyleCnt="5" custScaleX="99303" custLinFactNeighborX="-395" custLinFactNeighborY="-162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E84AE8-4FBA-43D6-A8E3-8D8AD48196C8}" type="pres">
      <dgm:prSet presAssocID="{D44BFA9F-FF80-4D08-B4F6-050184C9B6A5}" presName="sp" presStyleCnt="0"/>
      <dgm:spPr/>
    </dgm:pt>
    <dgm:pt modelId="{EA385818-49DD-4BFC-8C0B-76B3E3635D78}" type="pres">
      <dgm:prSet presAssocID="{00C9FA45-35BE-40BE-A87F-53404FD98CC0}" presName="composite" presStyleCnt="0"/>
      <dgm:spPr/>
    </dgm:pt>
    <dgm:pt modelId="{66891831-B6E2-4C7E-AC0F-876A87F010FA}" type="pres">
      <dgm:prSet presAssocID="{00C9FA45-35BE-40BE-A87F-53404FD98CC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BBF007-9FF2-4A93-906F-7E60EA940B4A}" type="pres">
      <dgm:prSet presAssocID="{00C9FA45-35BE-40BE-A87F-53404FD98CC0}" presName="descendantText" presStyleLbl="alignAcc1" presStyleIdx="1" presStyleCnt="5" custScaleY="12487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C4B1E5-C84C-4F1F-AE3A-7D7BD8D65222}" type="pres">
      <dgm:prSet presAssocID="{1795046D-05B7-4336-B8F7-07AF63B08FE1}" presName="sp" presStyleCnt="0"/>
      <dgm:spPr/>
    </dgm:pt>
    <dgm:pt modelId="{63101D99-6560-4F8D-BE09-6D49DAA13834}" type="pres">
      <dgm:prSet presAssocID="{17AF7DC5-B726-4B4F-9AF1-8EADC795727C}" presName="composite" presStyleCnt="0"/>
      <dgm:spPr/>
    </dgm:pt>
    <dgm:pt modelId="{8D7D30C0-322D-4B43-BC38-B9E27A55E1A9}" type="pres">
      <dgm:prSet presAssocID="{17AF7DC5-B726-4B4F-9AF1-8EADC795727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3E7A74-82B3-42DC-98D5-06BE78735784}" type="pres">
      <dgm:prSet presAssocID="{17AF7DC5-B726-4B4F-9AF1-8EADC795727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7A62E7-90BA-418B-A429-7D9A95C33A76}" type="pres">
      <dgm:prSet presAssocID="{65CDAC0D-00E1-482C-BCD8-A8FCEC4615A6}" presName="sp" presStyleCnt="0"/>
      <dgm:spPr/>
    </dgm:pt>
    <dgm:pt modelId="{3B47C313-CE6E-4E20-A8B9-567C81355B5A}" type="pres">
      <dgm:prSet presAssocID="{ED1DE7CF-2F8F-4E1E-93A6-6CA91DAEA74F}" presName="composite" presStyleCnt="0"/>
      <dgm:spPr/>
    </dgm:pt>
    <dgm:pt modelId="{82927980-D6E4-44E9-A1C0-9F2F948847A0}" type="pres">
      <dgm:prSet presAssocID="{ED1DE7CF-2F8F-4E1E-93A6-6CA91DAEA74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693AAB-A0E2-474F-8926-0B98F2D6114E}" type="pres">
      <dgm:prSet presAssocID="{ED1DE7CF-2F8F-4E1E-93A6-6CA91DAEA74F}" presName="descendantText" presStyleLbl="alignAcc1" presStyleIdx="3" presStyleCnt="5" custLinFactNeighborX="99" custLinFactNeighborY="49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E43671-0E12-4913-A359-AB6F734AD2A3}" type="pres">
      <dgm:prSet presAssocID="{D3F4267B-348A-4A4D-921F-0AAE3A13F0BE}" presName="sp" presStyleCnt="0"/>
      <dgm:spPr/>
    </dgm:pt>
    <dgm:pt modelId="{B25FAD59-9D8C-4894-B2E7-54CD9FAD8C21}" type="pres">
      <dgm:prSet presAssocID="{07BF4004-6114-4A9B-8BBD-F19CD9C2262D}" presName="composite" presStyleCnt="0"/>
      <dgm:spPr/>
    </dgm:pt>
    <dgm:pt modelId="{149FB14F-792E-4656-B220-554E7BCCC0B0}" type="pres">
      <dgm:prSet presAssocID="{07BF4004-6114-4A9B-8BBD-F19CD9C2262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8A882E-617B-4C34-9ACF-EB37A777A65A}" type="pres">
      <dgm:prSet presAssocID="{07BF4004-6114-4A9B-8BBD-F19CD9C2262D}" presName="descendantText" presStyleLbl="alignAcc1" presStyleIdx="4" presStyleCnt="5" custLinFactNeighborX="5466" custLinFactNeighborY="-3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D97159F-F4B2-463C-A766-D8C87F6AD7D4}" type="presOf" srcId="{DA9C8F9D-4CBB-40F3-96F4-32F6A6234E27}" destId="{2096E7A3-8F91-4EEE-A029-1500AC85ADA1}" srcOrd="0" destOrd="0" presId="urn:microsoft.com/office/officeart/2005/8/layout/chevron2"/>
    <dgm:cxn modelId="{EAA7E355-FB2B-4BA5-A637-684CE9680EDC}" type="presOf" srcId="{2BDC20B9-8ABA-435D-8D1C-909275A21774}" destId="{763E7A74-82B3-42DC-98D5-06BE78735784}" srcOrd="0" destOrd="0" presId="urn:microsoft.com/office/officeart/2005/8/layout/chevron2"/>
    <dgm:cxn modelId="{273E9E2D-AB9A-4086-B415-F6DEB377DE28}" type="presOf" srcId="{5BDEEE03-CAB1-4CE5-86B4-FF506DE2D500}" destId="{16FD13F9-39A9-4E16-A0E1-BD83A28A613C}" srcOrd="0" destOrd="0" presId="urn:microsoft.com/office/officeart/2005/8/layout/chevron2"/>
    <dgm:cxn modelId="{308D1FC9-60C8-4D46-8B69-4C8023BC3D77}" srcId="{ED1DE7CF-2F8F-4E1E-93A6-6CA91DAEA74F}" destId="{1596F948-520D-46FA-B75B-C9CDA2A7BED0}" srcOrd="0" destOrd="0" parTransId="{1F9EC8A4-2C75-40AB-B27B-5FD955D49379}" sibTransId="{C4F4D245-4B34-4815-A53D-D4E78E499DAE}"/>
    <dgm:cxn modelId="{8B5C8316-16E6-45F6-9E6E-C87151301725}" type="presOf" srcId="{ED1DE7CF-2F8F-4E1E-93A6-6CA91DAEA74F}" destId="{82927980-D6E4-44E9-A1C0-9F2F948847A0}" srcOrd="0" destOrd="0" presId="urn:microsoft.com/office/officeart/2005/8/layout/chevron2"/>
    <dgm:cxn modelId="{918796C0-E8E0-4E1C-A29B-60CE23BEA6D5}" srcId="{17AF7DC5-B726-4B4F-9AF1-8EADC795727C}" destId="{2BDC20B9-8ABA-435D-8D1C-909275A21774}" srcOrd="0" destOrd="0" parTransId="{F00AF6AC-36B4-4F99-AA90-CBAAE05B9321}" sibTransId="{81EE9B41-C462-4999-AE59-399DAF60A205}"/>
    <dgm:cxn modelId="{B39AE61B-DFCA-4EAA-90D9-20C8ADF93113}" srcId="{00C9FA45-35BE-40BE-A87F-53404FD98CC0}" destId="{58AA17D5-390A-48AF-9907-509B9C8E9D1F}" srcOrd="0" destOrd="0" parTransId="{79985813-63F9-4A7B-98EC-44C0DC3CD220}" sibTransId="{3E160252-833B-47A5-958B-A417769BB1C1}"/>
    <dgm:cxn modelId="{0D9EC4A4-D994-455F-9B27-6EB535CE9F22}" type="presOf" srcId="{58AA17D5-390A-48AF-9907-509B9C8E9D1F}" destId="{22BBF007-9FF2-4A93-906F-7E60EA940B4A}" srcOrd="0" destOrd="0" presId="urn:microsoft.com/office/officeart/2005/8/layout/chevron2"/>
    <dgm:cxn modelId="{D1E75354-6406-45ED-98F8-104DBF0246F3}" type="presOf" srcId="{01916905-B89D-470F-90D1-3EF9A3F592D7}" destId="{708A882E-617B-4C34-9ACF-EB37A777A65A}" srcOrd="0" destOrd="0" presId="urn:microsoft.com/office/officeart/2005/8/layout/chevron2"/>
    <dgm:cxn modelId="{563515DC-9CBC-4523-836B-7EA0B8BCA62B}" type="presOf" srcId="{07BF4004-6114-4A9B-8BBD-F19CD9C2262D}" destId="{149FB14F-792E-4656-B220-554E7BCCC0B0}" srcOrd="0" destOrd="0" presId="urn:microsoft.com/office/officeart/2005/8/layout/chevron2"/>
    <dgm:cxn modelId="{F9C3174F-C957-428F-8D46-8FEC9D48C1BE}" srcId="{5BDEEE03-CAB1-4CE5-86B4-FF506DE2D500}" destId="{85D019D3-BB08-4B48-9FB9-DB5C3AAE0ABC}" srcOrd="0" destOrd="0" parTransId="{3258E9C9-9564-48EA-A56A-70FA0329E666}" sibTransId="{D44BFA9F-FF80-4D08-B4F6-050184C9B6A5}"/>
    <dgm:cxn modelId="{746E3F14-416C-4A5E-B6FA-89F6EFE80F85}" srcId="{07BF4004-6114-4A9B-8BBD-F19CD9C2262D}" destId="{01916905-B89D-470F-90D1-3EF9A3F592D7}" srcOrd="0" destOrd="0" parTransId="{E29F5213-5537-4725-B72A-2C1557C6AC1D}" sibTransId="{A70E3B07-1CBB-4A3A-A0D5-A6B436C10485}"/>
    <dgm:cxn modelId="{8C09004F-F2B2-4AD3-8402-71A630256673}" srcId="{5BDEEE03-CAB1-4CE5-86B4-FF506DE2D500}" destId="{17AF7DC5-B726-4B4F-9AF1-8EADC795727C}" srcOrd="2" destOrd="0" parTransId="{D13749BF-587B-4414-8716-BE303D1A3C9E}" sibTransId="{65CDAC0D-00E1-482C-BCD8-A8FCEC4615A6}"/>
    <dgm:cxn modelId="{FF7E347B-E0C1-4936-9A30-0E53BB413D2A}" type="presOf" srcId="{17AF7DC5-B726-4B4F-9AF1-8EADC795727C}" destId="{8D7D30C0-322D-4B43-BC38-B9E27A55E1A9}" srcOrd="0" destOrd="0" presId="urn:microsoft.com/office/officeart/2005/8/layout/chevron2"/>
    <dgm:cxn modelId="{95F0007D-F312-4D2B-93D8-28F425372143}" srcId="{5BDEEE03-CAB1-4CE5-86B4-FF506DE2D500}" destId="{ED1DE7CF-2F8F-4E1E-93A6-6CA91DAEA74F}" srcOrd="3" destOrd="0" parTransId="{CBA8FBFB-226C-4F97-B10E-40E29F371D70}" sibTransId="{D3F4267B-348A-4A4D-921F-0AAE3A13F0BE}"/>
    <dgm:cxn modelId="{29BA3435-B73D-4978-9C1E-0C6785CB340D}" type="presOf" srcId="{1596F948-520D-46FA-B75B-C9CDA2A7BED0}" destId="{A2693AAB-A0E2-474F-8926-0B98F2D6114E}" srcOrd="0" destOrd="0" presId="urn:microsoft.com/office/officeart/2005/8/layout/chevron2"/>
    <dgm:cxn modelId="{3D32512F-9091-4A29-B9FB-08C537B1506A}" type="presOf" srcId="{00C9FA45-35BE-40BE-A87F-53404FD98CC0}" destId="{66891831-B6E2-4C7E-AC0F-876A87F010FA}" srcOrd="0" destOrd="0" presId="urn:microsoft.com/office/officeart/2005/8/layout/chevron2"/>
    <dgm:cxn modelId="{674F8FCB-BE3A-42B3-902C-8C0A6C40C69E}" srcId="{5BDEEE03-CAB1-4CE5-86B4-FF506DE2D500}" destId="{07BF4004-6114-4A9B-8BBD-F19CD9C2262D}" srcOrd="4" destOrd="0" parTransId="{C822A73D-6554-42E8-8FDE-336E6C6438FB}" sibTransId="{B47F82CF-496E-4461-A38E-AF0BD3F8911D}"/>
    <dgm:cxn modelId="{785F4604-CB8C-4531-9789-50D37CD7A929}" srcId="{5BDEEE03-CAB1-4CE5-86B4-FF506DE2D500}" destId="{00C9FA45-35BE-40BE-A87F-53404FD98CC0}" srcOrd="1" destOrd="0" parTransId="{CCA49D83-E9FC-43F3-B882-45A52CAB74F6}" sibTransId="{1795046D-05B7-4336-B8F7-07AF63B08FE1}"/>
    <dgm:cxn modelId="{F385FA95-BC27-46BC-BA37-416A50A6A773}" srcId="{85D019D3-BB08-4B48-9FB9-DB5C3AAE0ABC}" destId="{DA9C8F9D-4CBB-40F3-96F4-32F6A6234E27}" srcOrd="0" destOrd="0" parTransId="{70D81D2E-2709-4376-992D-A7CB2FFDF837}" sibTransId="{69142D69-E768-489D-8CF1-20E2F0E6C653}"/>
    <dgm:cxn modelId="{D4E2F08F-00F5-4D9B-9D94-8461E7F1DE36}" type="presOf" srcId="{85D019D3-BB08-4B48-9FB9-DB5C3AAE0ABC}" destId="{CDD05D30-9DA2-4A6E-9590-D1023BB57E77}" srcOrd="0" destOrd="0" presId="urn:microsoft.com/office/officeart/2005/8/layout/chevron2"/>
    <dgm:cxn modelId="{E87C0C81-B22C-464F-B4BE-C5A9D2FEF1F3}" type="presParOf" srcId="{16FD13F9-39A9-4E16-A0E1-BD83A28A613C}" destId="{856E6111-7CA0-4F9C-AC23-FDC4FBA95AC4}" srcOrd="0" destOrd="0" presId="urn:microsoft.com/office/officeart/2005/8/layout/chevron2"/>
    <dgm:cxn modelId="{5607F6B3-1593-4300-BAD1-F1EF5FA66374}" type="presParOf" srcId="{856E6111-7CA0-4F9C-AC23-FDC4FBA95AC4}" destId="{CDD05D30-9DA2-4A6E-9590-D1023BB57E77}" srcOrd="0" destOrd="0" presId="urn:microsoft.com/office/officeart/2005/8/layout/chevron2"/>
    <dgm:cxn modelId="{2F3F16FA-B5A7-4625-9BB9-44D843174E16}" type="presParOf" srcId="{856E6111-7CA0-4F9C-AC23-FDC4FBA95AC4}" destId="{2096E7A3-8F91-4EEE-A029-1500AC85ADA1}" srcOrd="1" destOrd="0" presId="urn:microsoft.com/office/officeart/2005/8/layout/chevron2"/>
    <dgm:cxn modelId="{1F0806B1-5D57-4048-8F95-B891F19C11B3}" type="presParOf" srcId="{16FD13F9-39A9-4E16-A0E1-BD83A28A613C}" destId="{B2E84AE8-4FBA-43D6-A8E3-8D8AD48196C8}" srcOrd="1" destOrd="0" presId="urn:microsoft.com/office/officeart/2005/8/layout/chevron2"/>
    <dgm:cxn modelId="{8449937E-C6EE-4CF3-A82B-8C8372AE2250}" type="presParOf" srcId="{16FD13F9-39A9-4E16-A0E1-BD83A28A613C}" destId="{EA385818-49DD-4BFC-8C0B-76B3E3635D78}" srcOrd="2" destOrd="0" presId="urn:microsoft.com/office/officeart/2005/8/layout/chevron2"/>
    <dgm:cxn modelId="{DAF79334-A1EC-4B16-B805-914BCDA65339}" type="presParOf" srcId="{EA385818-49DD-4BFC-8C0B-76B3E3635D78}" destId="{66891831-B6E2-4C7E-AC0F-876A87F010FA}" srcOrd="0" destOrd="0" presId="urn:microsoft.com/office/officeart/2005/8/layout/chevron2"/>
    <dgm:cxn modelId="{AC889FB2-F3A8-44E2-9221-59BFB6183D8D}" type="presParOf" srcId="{EA385818-49DD-4BFC-8C0B-76B3E3635D78}" destId="{22BBF007-9FF2-4A93-906F-7E60EA940B4A}" srcOrd="1" destOrd="0" presId="urn:microsoft.com/office/officeart/2005/8/layout/chevron2"/>
    <dgm:cxn modelId="{6791C024-65A7-4EB4-B2C3-62A1283DF3EA}" type="presParOf" srcId="{16FD13F9-39A9-4E16-A0E1-BD83A28A613C}" destId="{10C4B1E5-C84C-4F1F-AE3A-7D7BD8D65222}" srcOrd="3" destOrd="0" presId="urn:microsoft.com/office/officeart/2005/8/layout/chevron2"/>
    <dgm:cxn modelId="{ABD573BE-CC1B-4AA6-A61D-98EBEDC50B74}" type="presParOf" srcId="{16FD13F9-39A9-4E16-A0E1-BD83A28A613C}" destId="{63101D99-6560-4F8D-BE09-6D49DAA13834}" srcOrd="4" destOrd="0" presId="urn:microsoft.com/office/officeart/2005/8/layout/chevron2"/>
    <dgm:cxn modelId="{300FE3FC-DE32-4BBE-B87B-785282BC8BEE}" type="presParOf" srcId="{63101D99-6560-4F8D-BE09-6D49DAA13834}" destId="{8D7D30C0-322D-4B43-BC38-B9E27A55E1A9}" srcOrd="0" destOrd="0" presId="urn:microsoft.com/office/officeart/2005/8/layout/chevron2"/>
    <dgm:cxn modelId="{8446A25F-5537-4741-BB11-B41490D526A9}" type="presParOf" srcId="{63101D99-6560-4F8D-BE09-6D49DAA13834}" destId="{763E7A74-82B3-42DC-98D5-06BE78735784}" srcOrd="1" destOrd="0" presId="urn:microsoft.com/office/officeart/2005/8/layout/chevron2"/>
    <dgm:cxn modelId="{5EBD800E-A7EC-48A2-B77D-A606AD91BC30}" type="presParOf" srcId="{16FD13F9-39A9-4E16-A0E1-BD83A28A613C}" destId="{F07A62E7-90BA-418B-A429-7D9A95C33A76}" srcOrd="5" destOrd="0" presId="urn:microsoft.com/office/officeart/2005/8/layout/chevron2"/>
    <dgm:cxn modelId="{86C8C066-5C1C-4C5D-BD00-96997BB2E4E9}" type="presParOf" srcId="{16FD13F9-39A9-4E16-A0E1-BD83A28A613C}" destId="{3B47C313-CE6E-4E20-A8B9-567C81355B5A}" srcOrd="6" destOrd="0" presId="urn:microsoft.com/office/officeart/2005/8/layout/chevron2"/>
    <dgm:cxn modelId="{209114AE-28EE-4423-98AE-9C30A72E11ED}" type="presParOf" srcId="{3B47C313-CE6E-4E20-A8B9-567C81355B5A}" destId="{82927980-D6E4-44E9-A1C0-9F2F948847A0}" srcOrd="0" destOrd="0" presId="urn:microsoft.com/office/officeart/2005/8/layout/chevron2"/>
    <dgm:cxn modelId="{D00F734B-58BB-4F68-A0B2-C085F370759D}" type="presParOf" srcId="{3B47C313-CE6E-4E20-A8B9-567C81355B5A}" destId="{A2693AAB-A0E2-474F-8926-0B98F2D6114E}" srcOrd="1" destOrd="0" presId="urn:microsoft.com/office/officeart/2005/8/layout/chevron2"/>
    <dgm:cxn modelId="{E1B81EC4-6C30-4F74-B743-A367227B952E}" type="presParOf" srcId="{16FD13F9-39A9-4E16-A0E1-BD83A28A613C}" destId="{9EE43671-0E12-4913-A359-AB6F734AD2A3}" srcOrd="7" destOrd="0" presId="urn:microsoft.com/office/officeart/2005/8/layout/chevron2"/>
    <dgm:cxn modelId="{6C04C797-712D-4482-9801-88FFBBFF3695}" type="presParOf" srcId="{16FD13F9-39A9-4E16-A0E1-BD83A28A613C}" destId="{B25FAD59-9D8C-4894-B2E7-54CD9FAD8C21}" srcOrd="8" destOrd="0" presId="urn:microsoft.com/office/officeart/2005/8/layout/chevron2"/>
    <dgm:cxn modelId="{5E09ABE7-7ACC-4546-9F0B-8A85467360DA}" type="presParOf" srcId="{B25FAD59-9D8C-4894-B2E7-54CD9FAD8C21}" destId="{149FB14F-792E-4656-B220-554E7BCCC0B0}" srcOrd="0" destOrd="0" presId="urn:microsoft.com/office/officeart/2005/8/layout/chevron2"/>
    <dgm:cxn modelId="{EB3CA22C-6A47-4F22-8B0F-DE1DCFEC931D}" type="presParOf" srcId="{B25FAD59-9D8C-4894-B2E7-54CD9FAD8C21}" destId="{708A882E-617B-4C34-9ACF-EB37A777A65A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DEEE03-CAB1-4CE5-86B4-FF506DE2D500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5D019D3-BB08-4B48-9FB9-DB5C3AAE0ABC}">
      <dgm:prSet phldrT="[Text]" custT="1"/>
      <dgm:spPr/>
      <dgm:t>
        <a:bodyPr/>
        <a:lstStyle/>
        <a:p>
          <a:endParaRPr lang="en-US" sz="2400" u="none" dirty="0">
            <a:solidFill>
              <a:srgbClr val="0070C0"/>
            </a:solidFill>
            <a:latin typeface="Calibri" pitchFamily="34" charset="0"/>
          </a:endParaRPr>
        </a:p>
      </dgm:t>
    </dgm:pt>
    <dgm:pt modelId="{3258E9C9-9564-48EA-A56A-70FA0329E666}" type="parTrans" cxnId="{F9C3174F-C957-428F-8D46-8FEC9D48C1BE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D44BFA9F-FF80-4D08-B4F6-050184C9B6A5}" type="sibTrans" cxnId="{F9C3174F-C957-428F-8D46-8FEC9D48C1BE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DA9C8F9D-4CBB-40F3-96F4-32F6A6234E27}">
      <dgm:prSet phldrT="[Text]" custT="1"/>
      <dgm:spPr/>
      <dgm:t>
        <a:bodyPr/>
        <a:lstStyle/>
        <a:p>
          <a:endParaRPr lang="en-US" sz="2400" u="none" dirty="0">
            <a:solidFill>
              <a:srgbClr val="0070C0"/>
            </a:solidFill>
            <a:latin typeface="Calibri" pitchFamily="34" charset="0"/>
          </a:endParaRPr>
        </a:p>
      </dgm:t>
    </dgm:pt>
    <dgm:pt modelId="{70D81D2E-2709-4376-992D-A7CB2FFDF837}" type="parTrans" cxnId="{F385FA95-BC27-46BC-BA37-416A50A6A773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69142D69-E768-489D-8CF1-20E2F0E6C653}" type="sibTrans" cxnId="{F385FA95-BC27-46BC-BA37-416A50A6A773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00C9FA45-35BE-40BE-A87F-53404FD98CC0}">
      <dgm:prSet phldrT="[Text]" custT="1"/>
      <dgm:spPr/>
      <dgm:t>
        <a:bodyPr/>
        <a:lstStyle/>
        <a:p>
          <a:endParaRPr lang="en-US" sz="2400" u="none" dirty="0">
            <a:solidFill>
              <a:srgbClr val="0070C0"/>
            </a:solidFill>
            <a:latin typeface="Calibri" pitchFamily="34" charset="0"/>
          </a:endParaRPr>
        </a:p>
      </dgm:t>
    </dgm:pt>
    <dgm:pt modelId="{CCA49D83-E9FC-43F3-B882-45A52CAB74F6}" type="parTrans" cxnId="{785F4604-CB8C-4531-9789-50D37CD7A929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1795046D-05B7-4336-B8F7-07AF63B08FE1}" type="sibTrans" cxnId="{785F4604-CB8C-4531-9789-50D37CD7A929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58AA17D5-390A-48AF-9907-509B9C8E9D1F}">
      <dgm:prSet phldrT="[Text]" custT="1"/>
      <dgm:spPr/>
      <dgm:t>
        <a:bodyPr/>
        <a:lstStyle/>
        <a:p>
          <a:r>
            <a:rPr lang="en-IN" sz="2400" u="none" dirty="0" smtClean="0">
              <a:solidFill>
                <a:srgbClr val="0070C0"/>
              </a:solidFill>
              <a:latin typeface="Calibri" pitchFamily="34" charset="0"/>
            </a:rPr>
            <a:t>All </a:t>
          </a:r>
          <a:r>
            <a:rPr lang="en-IN" sz="2400" u="none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1"/>
            </a:rPr>
            <a:t>FAQs</a:t>
          </a:r>
          <a:r>
            <a:rPr lang="en-IN" sz="2400" u="none" dirty="0" smtClean="0">
              <a:solidFill>
                <a:srgbClr val="0070C0"/>
              </a:solidFill>
              <a:latin typeface="Calibri" pitchFamily="34" charset="0"/>
            </a:rPr>
            <a:t>, </a:t>
          </a:r>
          <a:r>
            <a:rPr lang="en-IN" sz="2400" u="none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2"/>
            </a:rPr>
            <a:t>Circulars</a:t>
          </a:r>
          <a:r>
            <a:rPr lang="en-IN" sz="2400" u="none" dirty="0" smtClean="0">
              <a:solidFill>
                <a:srgbClr val="0070C0"/>
              </a:solidFill>
              <a:latin typeface="Calibri" pitchFamily="34" charset="0"/>
            </a:rPr>
            <a:t> and </a:t>
          </a:r>
          <a:r>
            <a:rPr lang="en-IN" sz="2400" u="none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3"/>
            </a:rPr>
            <a:t>Checklists</a:t>
          </a:r>
          <a:r>
            <a:rPr lang="en-IN" sz="2400" u="none" dirty="0" smtClean="0">
              <a:solidFill>
                <a:srgbClr val="0070C0"/>
              </a:solidFill>
              <a:latin typeface="Calibri" pitchFamily="34" charset="0"/>
            </a:rPr>
            <a:t> are available on the websites</a:t>
          </a:r>
          <a:endParaRPr lang="en-US" sz="2400" u="none" dirty="0">
            <a:solidFill>
              <a:srgbClr val="0070C0"/>
            </a:solidFill>
            <a:latin typeface="Calibri" pitchFamily="34" charset="0"/>
          </a:endParaRPr>
        </a:p>
      </dgm:t>
    </dgm:pt>
    <dgm:pt modelId="{79985813-63F9-4A7B-98EC-44C0DC3CD220}" type="parTrans" cxnId="{B39AE61B-DFCA-4EAA-90D9-20C8ADF93113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3E160252-833B-47A5-958B-A417769BB1C1}" type="sibTrans" cxnId="{B39AE61B-DFCA-4EAA-90D9-20C8ADF93113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17AF7DC5-B726-4B4F-9AF1-8EADC795727C}">
      <dgm:prSet phldrT="[Text]" custT="1"/>
      <dgm:spPr/>
      <dgm:t>
        <a:bodyPr/>
        <a:lstStyle/>
        <a:p>
          <a:endParaRPr lang="en-US" sz="2400" u="none" dirty="0">
            <a:solidFill>
              <a:srgbClr val="0070C0"/>
            </a:solidFill>
            <a:latin typeface="Calibri" pitchFamily="34" charset="0"/>
          </a:endParaRPr>
        </a:p>
      </dgm:t>
    </dgm:pt>
    <dgm:pt modelId="{D13749BF-587B-4414-8716-BE303D1A3C9E}" type="parTrans" cxnId="{8C09004F-F2B2-4AD3-8402-71A630256673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65CDAC0D-00E1-482C-BCD8-A8FCEC4615A6}" type="sibTrans" cxnId="{8C09004F-F2B2-4AD3-8402-71A630256673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2BDC20B9-8ABA-435D-8D1C-909275A21774}">
      <dgm:prSet phldrT="[Text]" custT="1"/>
      <dgm:spPr/>
      <dgm:t>
        <a:bodyPr/>
        <a:lstStyle/>
        <a:p>
          <a:r>
            <a:rPr lang="en-IN" sz="2400" u="none" dirty="0" smtClean="0">
              <a:solidFill>
                <a:srgbClr val="0070C0"/>
              </a:solidFill>
              <a:latin typeface="Calibri" pitchFamily="34" charset="0"/>
              <a:hlinkClick xmlns:r="http://schemas.openxmlformats.org/officeDocument/2006/relationships" r:id="rId4" action="ppaction://hlinksldjump"/>
            </a:rPr>
            <a:t>Dynamic Dashboard </a:t>
          </a:r>
          <a:r>
            <a:rPr lang="en-IN" sz="2400" u="none" dirty="0" smtClean="0">
              <a:solidFill>
                <a:srgbClr val="0070C0"/>
              </a:solidFill>
              <a:latin typeface="Calibri" pitchFamily="34" charset="0"/>
            </a:rPr>
            <a:t>of all cases projected online on Real-Time basis</a:t>
          </a:r>
          <a:endParaRPr lang="en-US" sz="2400" u="none" dirty="0">
            <a:solidFill>
              <a:srgbClr val="0070C0"/>
            </a:solidFill>
            <a:latin typeface="Calibri" pitchFamily="34" charset="0"/>
          </a:endParaRPr>
        </a:p>
      </dgm:t>
    </dgm:pt>
    <dgm:pt modelId="{F00AF6AC-36B4-4F99-AA90-CBAAE05B9321}" type="parTrans" cxnId="{918796C0-E8E0-4E1C-A29B-60CE23BEA6D5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81EE9B41-C462-4999-AE59-399DAF60A205}" type="sibTrans" cxnId="{918796C0-E8E0-4E1C-A29B-60CE23BEA6D5}">
      <dgm:prSet/>
      <dgm:spPr/>
      <dgm:t>
        <a:bodyPr/>
        <a:lstStyle/>
        <a:p>
          <a:endParaRPr lang="en-US" u="none">
            <a:solidFill>
              <a:srgbClr val="0070C0"/>
            </a:solidFill>
            <a:latin typeface="Calibri" pitchFamily="34" charset="0"/>
          </a:endParaRPr>
        </a:p>
      </dgm:t>
    </dgm:pt>
    <dgm:pt modelId="{7BE91B25-8609-40A0-9496-C0D6C8E2118A}">
      <dgm:prSet custT="1"/>
      <dgm:spPr/>
      <dgm:t>
        <a:bodyPr/>
        <a:lstStyle/>
        <a:p>
          <a:r>
            <a:rPr lang="en-IN" sz="2400" u="none" dirty="0" smtClean="0">
              <a:solidFill>
                <a:srgbClr val="0070C0"/>
              </a:solidFill>
              <a:latin typeface="Calibri" pitchFamily="34" charset="0"/>
            </a:rPr>
            <a:t>Risk Based procedures for Sanction / Plinth Inspection / Completion.</a:t>
          </a:r>
          <a:endParaRPr lang="en-IN" sz="2400" u="none" dirty="0">
            <a:solidFill>
              <a:srgbClr val="0070C0"/>
            </a:solidFill>
            <a:latin typeface="Calibri" pitchFamily="34" charset="0"/>
          </a:endParaRPr>
        </a:p>
      </dgm:t>
    </dgm:pt>
    <dgm:pt modelId="{A3C07404-1519-40C7-8030-E14ECB27BC84}" type="parTrans" cxnId="{705A8A58-2C4E-4D8D-908D-41A99CB33F68}">
      <dgm:prSet/>
      <dgm:spPr/>
      <dgm:t>
        <a:bodyPr/>
        <a:lstStyle/>
        <a:p>
          <a:endParaRPr lang="en-IN" u="none">
            <a:solidFill>
              <a:srgbClr val="0070C0"/>
            </a:solidFill>
            <a:latin typeface="Calibri" pitchFamily="34" charset="0"/>
          </a:endParaRPr>
        </a:p>
      </dgm:t>
    </dgm:pt>
    <dgm:pt modelId="{00098ADF-C768-40DD-82FA-5B7B587E7CBF}" type="sibTrans" cxnId="{705A8A58-2C4E-4D8D-908D-41A99CB33F68}">
      <dgm:prSet/>
      <dgm:spPr/>
      <dgm:t>
        <a:bodyPr/>
        <a:lstStyle/>
        <a:p>
          <a:endParaRPr lang="en-IN" u="none">
            <a:solidFill>
              <a:srgbClr val="0070C0"/>
            </a:solidFill>
            <a:latin typeface="Calibri" pitchFamily="34" charset="0"/>
          </a:endParaRPr>
        </a:p>
      </dgm:t>
    </dgm:pt>
    <dgm:pt modelId="{16FD13F9-39A9-4E16-A0E1-BD83A28A613C}" type="pres">
      <dgm:prSet presAssocID="{5BDEEE03-CAB1-4CE5-86B4-FF506DE2D5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56E6111-7CA0-4F9C-AC23-FDC4FBA95AC4}" type="pres">
      <dgm:prSet presAssocID="{85D019D3-BB08-4B48-9FB9-DB5C3AAE0ABC}" presName="composite" presStyleCnt="0"/>
      <dgm:spPr/>
    </dgm:pt>
    <dgm:pt modelId="{CDD05D30-9DA2-4A6E-9590-D1023BB57E77}" type="pres">
      <dgm:prSet presAssocID="{85D019D3-BB08-4B48-9FB9-DB5C3AAE0AB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96E7A3-8F91-4EEE-A029-1500AC85ADA1}" type="pres">
      <dgm:prSet presAssocID="{85D019D3-BB08-4B48-9FB9-DB5C3AAE0ABC}" presName="descendantText" presStyleLbl="alignAcc1" presStyleIdx="0" presStyleCnt="3" custScaleX="99303" custLinFactNeighborX="-395" custLinFactNeighborY="-162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E84AE8-4FBA-43D6-A8E3-8D8AD48196C8}" type="pres">
      <dgm:prSet presAssocID="{D44BFA9F-FF80-4D08-B4F6-050184C9B6A5}" presName="sp" presStyleCnt="0"/>
      <dgm:spPr/>
    </dgm:pt>
    <dgm:pt modelId="{EA385818-49DD-4BFC-8C0B-76B3E3635D78}" type="pres">
      <dgm:prSet presAssocID="{00C9FA45-35BE-40BE-A87F-53404FD98CC0}" presName="composite" presStyleCnt="0"/>
      <dgm:spPr/>
    </dgm:pt>
    <dgm:pt modelId="{66891831-B6E2-4C7E-AC0F-876A87F010FA}" type="pres">
      <dgm:prSet presAssocID="{00C9FA45-35BE-40BE-A87F-53404FD98CC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BBF007-9FF2-4A93-906F-7E60EA940B4A}" type="pres">
      <dgm:prSet presAssocID="{00C9FA45-35BE-40BE-A87F-53404FD98CC0}" presName="descendantText" presStyleLbl="alignAcc1" presStyleIdx="1" presStyleCnt="3" custScaleY="12487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C4B1E5-C84C-4F1F-AE3A-7D7BD8D65222}" type="pres">
      <dgm:prSet presAssocID="{1795046D-05B7-4336-B8F7-07AF63B08FE1}" presName="sp" presStyleCnt="0"/>
      <dgm:spPr/>
    </dgm:pt>
    <dgm:pt modelId="{63101D99-6560-4F8D-BE09-6D49DAA13834}" type="pres">
      <dgm:prSet presAssocID="{17AF7DC5-B726-4B4F-9AF1-8EADC795727C}" presName="composite" presStyleCnt="0"/>
      <dgm:spPr/>
    </dgm:pt>
    <dgm:pt modelId="{8D7D30C0-322D-4B43-BC38-B9E27A55E1A9}" type="pres">
      <dgm:prSet presAssocID="{17AF7DC5-B726-4B4F-9AF1-8EADC795727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3E7A74-82B3-42DC-98D5-06BE78735784}" type="pres">
      <dgm:prSet presAssocID="{17AF7DC5-B726-4B4F-9AF1-8EADC795727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D2A9AE6-5B33-457E-8B60-7ABEE9E68A05}" type="presOf" srcId="{17AF7DC5-B726-4B4F-9AF1-8EADC795727C}" destId="{8D7D30C0-322D-4B43-BC38-B9E27A55E1A9}" srcOrd="0" destOrd="0" presId="urn:microsoft.com/office/officeart/2005/8/layout/chevron2"/>
    <dgm:cxn modelId="{F9C3174F-C957-428F-8D46-8FEC9D48C1BE}" srcId="{5BDEEE03-CAB1-4CE5-86B4-FF506DE2D500}" destId="{85D019D3-BB08-4B48-9FB9-DB5C3AAE0ABC}" srcOrd="0" destOrd="0" parTransId="{3258E9C9-9564-48EA-A56A-70FA0329E666}" sibTransId="{D44BFA9F-FF80-4D08-B4F6-050184C9B6A5}"/>
    <dgm:cxn modelId="{E8113253-36FF-4E80-977F-30A700604A7F}" type="presOf" srcId="{2BDC20B9-8ABA-435D-8D1C-909275A21774}" destId="{763E7A74-82B3-42DC-98D5-06BE78735784}" srcOrd="0" destOrd="0" presId="urn:microsoft.com/office/officeart/2005/8/layout/chevron2"/>
    <dgm:cxn modelId="{8C09004F-F2B2-4AD3-8402-71A630256673}" srcId="{5BDEEE03-CAB1-4CE5-86B4-FF506DE2D500}" destId="{17AF7DC5-B726-4B4F-9AF1-8EADC795727C}" srcOrd="2" destOrd="0" parTransId="{D13749BF-587B-4414-8716-BE303D1A3C9E}" sibTransId="{65CDAC0D-00E1-482C-BCD8-A8FCEC4615A6}"/>
    <dgm:cxn modelId="{223CC20E-E2EF-4DC5-9BA5-496ECD676A73}" type="presOf" srcId="{00C9FA45-35BE-40BE-A87F-53404FD98CC0}" destId="{66891831-B6E2-4C7E-AC0F-876A87F010FA}" srcOrd="0" destOrd="0" presId="urn:microsoft.com/office/officeart/2005/8/layout/chevron2"/>
    <dgm:cxn modelId="{785F4604-CB8C-4531-9789-50D37CD7A929}" srcId="{5BDEEE03-CAB1-4CE5-86B4-FF506DE2D500}" destId="{00C9FA45-35BE-40BE-A87F-53404FD98CC0}" srcOrd="1" destOrd="0" parTransId="{CCA49D83-E9FC-43F3-B882-45A52CAB74F6}" sibTransId="{1795046D-05B7-4336-B8F7-07AF63B08FE1}"/>
    <dgm:cxn modelId="{F385FA95-BC27-46BC-BA37-416A50A6A773}" srcId="{85D019D3-BB08-4B48-9FB9-DB5C3AAE0ABC}" destId="{DA9C8F9D-4CBB-40F3-96F4-32F6A6234E27}" srcOrd="0" destOrd="0" parTransId="{70D81D2E-2709-4376-992D-A7CB2FFDF837}" sibTransId="{69142D69-E768-489D-8CF1-20E2F0E6C653}"/>
    <dgm:cxn modelId="{92E6ABE0-9308-4987-BE39-8630E9763DB4}" type="presOf" srcId="{58AA17D5-390A-48AF-9907-509B9C8E9D1F}" destId="{22BBF007-9FF2-4A93-906F-7E60EA940B4A}" srcOrd="0" destOrd="0" presId="urn:microsoft.com/office/officeart/2005/8/layout/chevron2"/>
    <dgm:cxn modelId="{705A8A58-2C4E-4D8D-908D-41A99CB33F68}" srcId="{85D019D3-BB08-4B48-9FB9-DB5C3AAE0ABC}" destId="{7BE91B25-8609-40A0-9496-C0D6C8E2118A}" srcOrd="1" destOrd="0" parTransId="{A3C07404-1519-40C7-8030-E14ECB27BC84}" sibTransId="{00098ADF-C768-40DD-82FA-5B7B587E7CBF}"/>
    <dgm:cxn modelId="{B39AE61B-DFCA-4EAA-90D9-20C8ADF93113}" srcId="{00C9FA45-35BE-40BE-A87F-53404FD98CC0}" destId="{58AA17D5-390A-48AF-9907-509B9C8E9D1F}" srcOrd="0" destOrd="0" parTransId="{79985813-63F9-4A7B-98EC-44C0DC3CD220}" sibTransId="{3E160252-833B-47A5-958B-A417769BB1C1}"/>
    <dgm:cxn modelId="{51AB2B5C-4D31-4E70-9437-0BE0D8F89C9D}" type="presOf" srcId="{7BE91B25-8609-40A0-9496-C0D6C8E2118A}" destId="{2096E7A3-8F91-4EEE-A029-1500AC85ADA1}" srcOrd="0" destOrd="1" presId="urn:microsoft.com/office/officeart/2005/8/layout/chevron2"/>
    <dgm:cxn modelId="{66052D19-D4C0-4410-85E1-EDD0B8DA4542}" type="presOf" srcId="{DA9C8F9D-4CBB-40F3-96F4-32F6A6234E27}" destId="{2096E7A3-8F91-4EEE-A029-1500AC85ADA1}" srcOrd="0" destOrd="0" presId="urn:microsoft.com/office/officeart/2005/8/layout/chevron2"/>
    <dgm:cxn modelId="{EB7C537F-4CD4-461A-B649-73F12F2E7D65}" type="presOf" srcId="{5BDEEE03-CAB1-4CE5-86B4-FF506DE2D500}" destId="{16FD13F9-39A9-4E16-A0E1-BD83A28A613C}" srcOrd="0" destOrd="0" presId="urn:microsoft.com/office/officeart/2005/8/layout/chevron2"/>
    <dgm:cxn modelId="{A51595F1-D30F-41D8-A092-EDAA6784842E}" type="presOf" srcId="{85D019D3-BB08-4B48-9FB9-DB5C3AAE0ABC}" destId="{CDD05D30-9DA2-4A6E-9590-D1023BB57E77}" srcOrd="0" destOrd="0" presId="urn:microsoft.com/office/officeart/2005/8/layout/chevron2"/>
    <dgm:cxn modelId="{918796C0-E8E0-4E1C-A29B-60CE23BEA6D5}" srcId="{17AF7DC5-B726-4B4F-9AF1-8EADC795727C}" destId="{2BDC20B9-8ABA-435D-8D1C-909275A21774}" srcOrd="0" destOrd="0" parTransId="{F00AF6AC-36B4-4F99-AA90-CBAAE05B9321}" sibTransId="{81EE9B41-C462-4999-AE59-399DAF60A205}"/>
    <dgm:cxn modelId="{666C6C19-20BD-429B-AD45-5934A49888E7}" type="presParOf" srcId="{16FD13F9-39A9-4E16-A0E1-BD83A28A613C}" destId="{856E6111-7CA0-4F9C-AC23-FDC4FBA95AC4}" srcOrd="0" destOrd="0" presId="urn:microsoft.com/office/officeart/2005/8/layout/chevron2"/>
    <dgm:cxn modelId="{B120DAAB-F0ED-471E-A1A5-13E1DCE9F717}" type="presParOf" srcId="{856E6111-7CA0-4F9C-AC23-FDC4FBA95AC4}" destId="{CDD05D30-9DA2-4A6E-9590-D1023BB57E77}" srcOrd="0" destOrd="0" presId="urn:microsoft.com/office/officeart/2005/8/layout/chevron2"/>
    <dgm:cxn modelId="{754E3EE1-ED23-4401-922F-AB3AAE3575C8}" type="presParOf" srcId="{856E6111-7CA0-4F9C-AC23-FDC4FBA95AC4}" destId="{2096E7A3-8F91-4EEE-A029-1500AC85ADA1}" srcOrd="1" destOrd="0" presId="urn:microsoft.com/office/officeart/2005/8/layout/chevron2"/>
    <dgm:cxn modelId="{7E3B0174-5C8C-4DCB-9CE8-36DBBE5499E6}" type="presParOf" srcId="{16FD13F9-39A9-4E16-A0E1-BD83A28A613C}" destId="{B2E84AE8-4FBA-43D6-A8E3-8D8AD48196C8}" srcOrd="1" destOrd="0" presId="urn:microsoft.com/office/officeart/2005/8/layout/chevron2"/>
    <dgm:cxn modelId="{00E969BF-5018-4385-AF4E-4D5A2658903A}" type="presParOf" srcId="{16FD13F9-39A9-4E16-A0E1-BD83A28A613C}" destId="{EA385818-49DD-4BFC-8C0B-76B3E3635D78}" srcOrd="2" destOrd="0" presId="urn:microsoft.com/office/officeart/2005/8/layout/chevron2"/>
    <dgm:cxn modelId="{65BEACA0-FB3E-4762-BF1E-816B53A4F72C}" type="presParOf" srcId="{EA385818-49DD-4BFC-8C0B-76B3E3635D78}" destId="{66891831-B6E2-4C7E-AC0F-876A87F010FA}" srcOrd="0" destOrd="0" presId="urn:microsoft.com/office/officeart/2005/8/layout/chevron2"/>
    <dgm:cxn modelId="{C0510FBD-684E-4239-9096-173A574DD639}" type="presParOf" srcId="{EA385818-49DD-4BFC-8C0B-76B3E3635D78}" destId="{22BBF007-9FF2-4A93-906F-7E60EA940B4A}" srcOrd="1" destOrd="0" presId="urn:microsoft.com/office/officeart/2005/8/layout/chevron2"/>
    <dgm:cxn modelId="{ECEC9323-42F1-4B5B-8681-ECAC095FDA28}" type="presParOf" srcId="{16FD13F9-39A9-4E16-A0E1-BD83A28A613C}" destId="{10C4B1E5-C84C-4F1F-AE3A-7D7BD8D65222}" srcOrd="3" destOrd="0" presId="urn:microsoft.com/office/officeart/2005/8/layout/chevron2"/>
    <dgm:cxn modelId="{68E50DCD-F8F4-41B7-91CC-3183175C2C00}" type="presParOf" srcId="{16FD13F9-39A9-4E16-A0E1-BD83A28A613C}" destId="{63101D99-6560-4F8D-BE09-6D49DAA13834}" srcOrd="4" destOrd="0" presId="urn:microsoft.com/office/officeart/2005/8/layout/chevron2"/>
    <dgm:cxn modelId="{9EC81CA8-8C77-4790-A3D3-EEF37477AA31}" type="presParOf" srcId="{63101D99-6560-4F8D-BE09-6D49DAA13834}" destId="{8D7D30C0-322D-4B43-BC38-B9E27A55E1A9}" srcOrd="0" destOrd="0" presId="urn:microsoft.com/office/officeart/2005/8/layout/chevron2"/>
    <dgm:cxn modelId="{B9A2CE77-0706-4930-B55B-0B40883EECA8}" type="presParOf" srcId="{63101D99-6560-4F8D-BE09-6D49DAA13834}" destId="{763E7A74-82B3-42DC-98D5-06BE78735784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DEEE03-CAB1-4CE5-86B4-FF506DE2D500}" type="doc">
      <dgm:prSet loTypeId="urn:microsoft.com/office/officeart/2005/8/layout/chevron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5D019D3-BB08-4B48-9FB9-DB5C3AAE0ABC}">
      <dgm:prSet phldrT="[Text]" custT="1"/>
      <dgm:spPr/>
      <dgm:t>
        <a:bodyPr/>
        <a:lstStyle/>
        <a:p>
          <a:endParaRPr lang="en-US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3258E9C9-9564-48EA-A56A-70FA0329E666}" type="par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44BFA9F-FF80-4D08-B4F6-050184C9B6A5}" type="sibTrans" cxnId="{F9C3174F-C957-428F-8D46-8FEC9D48C1BE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A9C8F9D-4CBB-40F3-96F4-32F6A6234E27}">
      <dgm:prSet phldrT="[Text]" custT="1"/>
      <dgm:spPr/>
      <dgm:t>
        <a:bodyPr/>
        <a:lstStyle/>
        <a:p>
          <a:r>
            <a:rPr lang="en-IN" sz="2400" b="0" dirty="0" err="1" smtClean="0">
              <a:solidFill>
                <a:srgbClr val="0070C0"/>
              </a:solidFill>
              <a:latin typeface="Calibri" pitchFamily="34" charset="0"/>
            </a:rPr>
            <a:t>WhatsApp</a:t>
          </a:r>
          <a:r>
            <a:rPr lang="en-IN" sz="2400" b="0" dirty="0" smtClean="0">
              <a:solidFill>
                <a:srgbClr val="0070C0"/>
              </a:solidFill>
              <a:latin typeface="Calibri" pitchFamily="34" charset="0"/>
            </a:rPr>
            <a:t> group for the architects and professionals to address day to day queries</a:t>
          </a:r>
          <a:endParaRPr lang="en-US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70D81D2E-2709-4376-992D-A7CB2FFDF837}" type="par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9142D69-E768-489D-8CF1-20E2F0E6C653}" type="sibTrans" cxnId="{F385FA95-BC27-46BC-BA37-416A50A6A7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00C9FA45-35BE-40BE-A87F-53404FD98CC0}">
      <dgm:prSet phldrT="[Text]" custT="1"/>
      <dgm:spPr/>
      <dgm:t>
        <a:bodyPr/>
        <a:lstStyle/>
        <a:p>
          <a:endParaRPr lang="en-US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CCA49D83-E9FC-43F3-B882-45A52CAB74F6}" type="par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95046D-05B7-4336-B8F7-07AF63B08FE1}" type="sibTrans" cxnId="{785F4604-CB8C-4531-9789-50D37CD7A929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58AA17D5-390A-48AF-9907-509B9C8E9D1F}">
      <dgm:prSet phldrT="[Text]" custT="1"/>
      <dgm:spPr/>
      <dgm:t>
        <a:bodyPr/>
        <a:lstStyle/>
        <a:p>
          <a:r>
            <a:rPr lang="en-IN" sz="2400" b="0" dirty="0" smtClean="0">
              <a:solidFill>
                <a:srgbClr val="0070C0"/>
              </a:solidFill>
              <a:latin typeface="Calibri" pitchFamily="34" charset="0"/>
            </a:rPr>
            <a:t>Stakeholders’ meetings are held every Wednesday to get the feedback for further improving the system</a:t>
          </a:r>
          <a:endParaRPr lang="en-US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79985813-63F9-4A7B-98EC-44C0DC3CD220}" type="par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3E160252-833B-47A5-958B-A417769BB1C1}" type="sibTrans" cxnId="{B39AE61B-DFCA-4EAA-90D9-20C8ADF9311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7AF7DC5-B726-4B4F-9AF1-8EADC795727C}">
      <dgm:prSet phldrT="[Text]" custT="1"/>
      <dgm:spPr/>
      <dgm:t>
        <a:bodyPr/>
        <a:lstStyle/>
        <a:p>
          <a:endParaRPr lang="en-US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D13749BF-587B-4414-8716-BE303D1A3C9E}" type="par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65CDAC0D-00E1-482C-BCD8-A8FCEC4615A6}" type="sibTrans" cxnId="{8C09004F-F2B2-4AD3-8402-71A63025667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2BDC20B9-8ABA-435D-8D1C-909275A21774}">
      <dgm:prSet phldrT="[Text]" custT="1"/>
      <dgm:spPr/>
      <dgm:t>
        <a:bodyPr/>
        <a:lstStyle/>
        <a:p>
          <a:r>
            <a:rPr lang="en-IN" sz="2400" b="0" dirty="0" err="1" smtClean="0">
              <a:solidFill>
                <a:srgbClr val="0070C0"/>
              </a:solidFill>
              <a:latin typeface="Calibri" pitchFamily="34" charset="0"/>
            </a:rPr>
            <a:t>Facebook</a:t>
          </a:r>
          <a:r>
            <a:rPr lang="en-IN" sz="2400" b="0" dirty="0" smtClean="0">
              <a:solidFill>
                <a:srgbClr val="0070C0"/>
              </a:solidFill>
              <a:latin typeface="Calibri" pitchFamily="34" charset="0"/>
            </a:rPr>
            <a:t> page ‘MCD Ease of Doing Business’ Twitter handle </a:t>
          </a:r>
          <a:endParaRPr lang="en-US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F00AF6AC-36B4-4F99-AA90-CBAAE05B9321}" type="parTrans" cxnId="{918796C0-E8E0-4E1C-A29B-60CE23BEA6D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81EE9B41-C462-4999-AE59-399DAF60A205}" type="sibTrans" cxnId="{918796C0-E8E0-4E1C-A29B-60CE23BEA6D5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ED1DE7CF-2F8F-4E1E-93A6-6CA91DAEA74F}">
      <dgm:prSet phldrT="[Text]" custT="1"/>
      <dgm:spPr/>
      <dgm:t>
        <a:bodyPr/>
        <a:lstStyle/>
        <a:p>
          <a:endParaRPr lang="en-US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CBA8FBFB-226C-4F97-B10E-40E29F371D70}" type="parTrans" cxnId="{95F0007D-F312-4D2B-93D8-28F42537214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D3F4267B-348A-4A4D-921F-0AAE3A13F0BE}" type="sibTrans" cxnId="{95F0007D-F312-4D2B-93D8-28F425372143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1596F948-520D-46FA-B75B-C9CDA2A7BED0}">
      <dgm:prSet phldrT="[Text]" custT="1"/>
      <dgm:spPr/>
      <dgm:t>
        <a:bodyPr/>
        <a:lstStyle/>
        <a:p>
          <a:endParaRPr lang="en-US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1F9EC8A4-2C75-40AB-B27B-5FD955D49379}" type="parTrans" cxnId="{308D1FC9-60C8-4D46-8B69-4C8023BC3D77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C4F4D245-4B34-4815-A53D-D4E78E499DAE}" type="sibTrans" cxnId="{308D1FC9-60C8-4D46-8B69-4C8023BC3D77}">
      <dgm:prSet/>
      <dgm:spPr/>
      <dgm:t>
        <a:bodyPr/>
        <a:lstStyle/>
        <a:p>
          <a:endParaRPr lang="en-US">
            <a:solidFill>
              <a:srgbClr val="00338D"/>
            </a:solidFill>
          </a:endParaRPr>
        </a:p>
      </dgm:t>
    </dgm:pt>
    <dgm:pt modelId="{07BF4004-6114-4A9B-8BBD-F19CD9C2262D}">
      <dgm:prSet phldrT="[Text]" custT="1"/>
      <dgm:spPr/>
      <dgm:t>
        <a:bodyPr/>
        <a:lstStyle/>
        <a:p>
          <a:endParaRPr lang="en-US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C822A73D-6554-42E8-8FDE-336E6C6438FB}" type="parTrans" cxnId="{674F8FCB-BE3A-42B3-902C-8C0A6C40C69E}">
      <dgm:prSet/>
      <dgm:spPr/>
      <dgm:t>
        <a:bodyPr/>
        <a:lstStyle/>
        <a:p>
          <a:endParaRPr lang="en-IN"/>
        </a:p>
      </dgm:t>
    </dgm:pt>
    <dgm:pt modelId="{B47F82CF-496E-4461-A38E-AF0BD3F8911D}" type="sibTrans" cxnId="{674F8FCB-BE3A-42B3-902C-8C0A6C40C69E}">
      <dgm:prSet/>
      <dgm:spPr/>
      <dgm:t>
        <a:bodyPr/>
        <a:lstStyle/>
        <a:p>
          <a:endParaRPr lang="en-IN"/>
        </a:p>
      </dgm:t>
    </dgm:pt>
    <dgm:pt modelId="{01916905-B89D-470F-90D1-3EF9A3F592D7}">
      <dgm:prSet custT="1"/>
      <dgm:spPr/>
      <dgm:t>
        <a:bodyPr/>
        <a:lstStyle/>
        <a:p>
          <a:endParaRPr lang="en-IN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E29F5213-5537-4725-B72A-2C1557C6AC1D}" type="parTrans" cxnId="{746E3F14-416C-4A5E-B6FA-89F6EFE80F85}">
      <dgm:prSet/>
      <dgm:spPr/>
      <dgm:t>
        <a:bodyPr/>
        <a:lstStyle/>
        <a:p>
          <a:endParaRPr lang="en-IN"/>
        </a:p>
      </dgm:t>
    </dgm:pt>
    <dgm:pt modelId="{A70E3B07-1CBB-4A3A-A0D5-A6B436C10485}" type="sibTrans" cxnId="{746E3F14-416C-4A5E-B6FA-89F6EFE80F85}">
      <dgm:prSet/>
      <dgm:spPr/>
      <dgm:t>
        <a:bodyPr/>
        <a:lstStyle/>
        <a:p>
          <a:endParaRPr lang="en-IN"/>
        </a:p>
      </dgm:t>
    </dgm:pt>
    <dgm:pt modelId="{6BE33999-E820-4B67-AF60-7FB20EC8C4D5}">
      <dgm:prSet custT="1"/>
      <dgm:spPr/>
      <dgm:t>
        <a:bodyPr/>
        <a:lstStyle/>
        <a:p>
          <a:r>
            <a:rPr lang="en-IN" sz="2400" b="0" dirty="0" smtClean="0">
              <a:solidFill>
                <a:srgbClr val="0070C0"/>
              </a:solidFill>
              <a:latin typeface="Calibri" pitchFamily="34" charset="0"/>
            </a:rPr>
            <a:t>Star rating of the online system by architects, 5 star rating have been given in 2282 cases  out of 3503 cases</a:t>
          </a:r>
        </a:p>
      </dgm:t>
    </dgm:pt>
    <dgm:pt modelId="{32F7A6A9-ED7F-47A3-BC89-D851503FF6B7}" type="parTrans" cxnId="{CE4204A8-252C-49E3-B15E-CF0A0C201954}">
      <dgm:prSet/>
      <dgm:spPr/>
      <dgm:t>
        <a:bodyPr/>
        <a:lstStyle/>
        <a:p>
          <a:endParaRPr lang="en-IN"/>
        </a:p>
      </dgm:t>
    </dgm:pt>
    <dgm:pt modelId="{A88D7E8D-D42C-4129-9485-A1B36E5AB859}" type="sibTrans" cxnId="{CE4204A8-252C-49E3-B15E-CF0A0C201954}">
      <dgm:prSet/>
      <dgm:spPr/>
      <dgm:t>
        <a:bodyPr/>
        <a:lstStyle/>
        <a:p>
          <a:endParaRPr lang="en-IN"/>
        </a:p>
      </dgm:t>
    </dgm:pt>
    <dgm:pt modelId="{02F3CF63-B0D8-4CCD-B8E1-BB158FE5D339}">
      <dgm:prSet custT="1"/>
      <dgm:spPr/>
      <dgm:t>
        <a:bodyPr/>
        <a:lstStyle/>
        <a:p>
          <a:r>
            <a:rPr lang="en-IN" sz="2400" b="0" dirty="0" smtClean="0">
              <a:solidFill>
                <a:srgbClr val="0070C0"/>
              </a:solidFill>
              <a:latin typeface="Calibri" pitchFamily="34" charset="0"/>
            </a:rPr>
            <a:t>Every change in application status is notified by SMS and e-mail</a:t>
          </a:r>
          <a:endParaRPr lang="en-IN" sz="2400" b="0" dirty="0">
            <a:solidFill>
              <a:srgbClr val="0070C0"/>
            </a:solidFill>
            <a:latin typeface="Calibri" pitchFamily="34" charset="0"/>
          </a:endParaRPr>
        </a:p>
      </dgm:t>
    </dgm:pt>
    <dgm:pt modelId="{C40FD2F3-F388-4B2F-98B8-D78230C8DE11}" type="parTrans" cxnId="{5F26437F-D590-4F5A-ACCF-2040A7AD4826}">
      <dgm:prSet/>
      <dgm:spPr/>
      <dgm:t>
        <a:bodyPr/>
        <a:lstStyle/>
        <a:p>
          <a:endParaRPr lang="en-IN"/>
        </a:p>
      </dgm:t>
    </dgm:pt>
    <dgm:pt modelId="{C890EA4A-3195-46E9-9A72-8F83C56A0169}" type="sibTrans" cxnId="{5F26437F-D590-4F5A-ACCF-2040A7AD4826}">
      <dgm:prSet/>
      <dgm:spPr/>
      <dgm:t>
        <a:bodyPr/>
        <a:lstStyle/>
        <a:p>
          <a:endParaRPr lang="en-IN"/>
        </a:p>
      </dgm:t>
    </dgm:pt>
    <dgm:pt modelId="{16FD13F9-39A9-4E16-A0E1-BD83A28A613C}" type="pres">
      <dgm:prSet presAssocID="{5BDEEE03-CAB1-4CE5-86B4-FF506DE2D5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56E6111-7CA0-4F9C-AC23-FDC4FBA95AC4}" type="pres">
      <dgm:prSet presAssocID="{85D019D3-BB08-4B48-9FB9-DB5C3AAE0ABC}" presName="composite" presStyleCnt="0"/>
      <dgm:spPr/>
    </dgm:pt>
    <dgm:pt modelId="{CDD05D30-9DA2-4A6E-9590-D1023BB57E77}" type="pres">
      <dgm:prSet presAssocID="{85D019D3-BB08-4B48-9FB9-DB5C3AAE0AB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096E7A3-8F91-4EEE-A029-1500AC85ADA1}" type="pres">
      <dgm:prSet presAssocID="{85D019D3-BB08-4B48-9FB9-DB5C3AAE0ABC}" presName="descendantText" presStyleLbl="alignAcc1" presStyleIdx="0" presStyleCnt="5" custScaleX="99303" custLinFactNeighborX="-395" custLinFactNeighborY="-162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E84AE8-4FBA-43D6-A8E3-8D8AD48196C8}" type="pres">
      <dgm:prSet presAssocID="{D44BFA9F-FF80-4D08-B4F6-050184C9B6A5}" presName="sp" presStyleCnt="0"/>
      <dgm:spPr/>
    </dgm:pt>
    <dgm:pt modelId="{EA385818-49DD-4BFC-8C0B-76B3E3635D78}" type="pres">
      <dgm:prSet presAssocID="{00C9FA45-35BE-40BE-A87F-53404FD98CC0}" presName="composite" presStyleCnt="0"/>
      <dgm:spPr/>
    </dgm:pt>
    <dgm:pt modelId="{66891831-B6E2-4C7E-AC0F-876A87F010FA}" type="pres">
      <dgm:prSet presAssocID="{00C9FA45-35BE-40BE-A87F-53404FD98CC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BBF007-9FF2-4A93-906F-7E60EA940B4A}" type="pres">
      <dgm:prSet presAssocID="{00C9FA45-35BE-40BE-A87F-53404FD98CC0}" presName="descendantText" presStyleLbl="alignAcc1" presStyleIdx="1" presStyleCnt="5" custScaleY="124875" custLinFactNeighborX="99" custLinFactNeighborY="300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C4B1E5-C84C-4F1F-AE3A-7D7BD8D65222}" type="pres">
      <dgm:prSet presAssocID="{1795046D-05B7-4336-B8F7-07AF63B08FE1}" presName="sp" presStyleCnt="0"/>
      <dgm:spPr/>
    </dgm:pt>
    <dgm:pt modelId="{63101D99-6560-4F8D-BE09-6D49DAA13834}" type="pres">
      <dgm:prSet presAssocID="{17AF7DC5-B726-4B4F-9AF1-8EADC795727C}" presName="composite" presStyleCnt="0"/>
      <dgm:spPr/>
    </dgm:pt>
    <dgm:pt modelId="{8D7D30C0-322D-4B43-BC38-B9E27A55E1A9}" type="pres">
      <dgm:prSet presAssocID="{17AF7DC5-B726-4B4F-9AF1-8EADC795727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3E7A74-82B3-42DC-98D5-06BE78735784}" type="pres">
      <dgm:prSet presAssocID="{17AF7DC5-B726-4B4F-9AF1-8EADC795727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7A62E7-90BA-418B-A429-7D9A95C33A76}" type="pres">
      <dgm:prSet presAssocID="{65CDAC0D-00E1-482C-BCD8-A8FCEC4615A6}" presName="sp" presStyleCnt="0"/>
      <dgm:spPr/>
    </dgm:pt>
    <dgm:pt modelId="{3B47C313-CE6E-4E20-A8B9-567C81355B5A}" type="pres">
      <dgm:prSet presAssocID="{ED1DE7CF-2F8F-4E1E-93A6-6CA91DAEA74F}" presName="composite" presStyleCnt="0"/>
      <dgm:spPr/>
    </dgm:pt>
    <dgm:pt modelId="{82927980-D6E4-44E9-A1C0-9F2F948847A0}" type="pres">
      <dgm:prSet presAssocID="{ED1DE7CF-2F8F-4E1E-93A6-6CA91DAEA74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2693AAB-A0E2-474F-8926-0B98F2D6114E}" type="pres">
      <dgm:prSet presAssocID="{ED1DE7CF-2F8F-4E1E-93A6-6CA91DAEA74F}" presName="descendantText" presStyleLbl="alignAcc1" presStyleIdx="3" presStyleCnt="5" custLinFactNeighborX="99" custLinFactNeighborY="49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E43671-0E12-4913-A359-AB6F734AD2A3}" type="pres">
      <dgm:prSet presAssocID="{D3F4267B-348A-4A4D-921F-0AAE3A13F0BE}" presName="sp" presStyleCnt="0"/>
      <dgm:spPr/>
    </dgm:pt>
    <dgm:pt modelId="{B25FAD59-9D8C-4894-B2E7-54CD9FAD8C21}" type="pres">
      <dgm:prSet presAssocID="{07BF4004-6114-4A9B-8BBD-F19CD9C2262D}" presName="composite" presStyleCnt="0"/>
      <dgm:spPr/>
    </dgm:pt>
    <dgm:pt modelId="{149FB14F-792E-4656-B220-554E7BCCC0B0}" type="pres">
      <dgm:prSet presAssocID="{07BF4004-6114-4A9B-8BBD-F19CD9C2262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8A882E-617B-4C34-9ACF-EB37A777A65A}" type="pres">
      <dgm:prSet presAssocID="{07BF4004-6114-4A9B-8BBD-F19CD9C2262D}" presName="descendantText" presStyleLbl="alignAcc1" presStyleIdx="4" presStyleCnt="5" custScaleY="18573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2A79EA2-C0E1-4D60-8C14-77EDB8A2AA1D}" type="presOf" srcId="{DA9C8F9D-4CBB-40F3-96F4-32F6A6234E27}" destId="{2096E7A3-8F91-4EEE-A029-1500AC85ADA1}" srcOrd="0" destOrd="0" presId="urn:microsoft.com/office/officeart/2005/8/layout/chevron2"/>
    <dgm:cxn modelId="{308D1FC9-60C8-4D46-8B69-4C8023BC3D77}" srcId="{ED1DE7CF-2F8F-4E1E-93A6-6CA91DAEA74F}" destId="{1596F948-520D-46FA-B75B-C9CDA2A7BED0}" srcOrd="0" destOrd="0" parTransId="{1F9EC8A4-2C75-40AB-B27B-5FD955D49379}" sibTransId="{C4F4D245-4B34-4815-A53D-D4E78E499DAE}"/>
    <dgm:cxn modelId="{918796C0-E8E0-4E1C-A29B-60CE23BEA6D5}" srcId="{17AF7DC5-B726-4B4F-9AF1-8EADC795727C}" destId="{2BDC20B9-8ABA-435D-8D1C-909275A21774}" srcOrd="0" destOrd="0" parTransId="{F00AF6AC-36B4-4F99-AA90-CBAAE05B9321}" sibTransId="{81EE9B41-C462-4999-AE59-399DAF60A205}"/>
    <dgm:cxn modelId="{AE7460A0-1AAF-4086-8195-6D5D9E9B9743}" type="presOf" srcId="{ED1DE7CF-2F8F-4E1E-93A6-6CA91DAEA74F}" destId="{82927980-D6E4-44E9-A1C0-9F2F948847A0}" srcOrd="0" destOrd="0" presId="urn:microsoft.com/office/officeart/2005/8/layout/chevron2"/>
    <dgm:cxn modelId="{5F26437F-D590-4F5A-ACCF-2040A7AD4826}" srcId="{ED1DE7CF-2F8F-4E1E-93A6-6CA91DAEA74F}" destId="{02F3CF63-B0D8-4CCD-B8E1-BB158FE5D339}" srcOrd="1" destOrd="0" parTransId="{C40FD2F3-F388-4B2F-98B8-D78230C8DE11}" sibTransId="{C890EA4A-3195-46E9-9A72-8F83C56A0169}"/>
    <dgm:cxn modelId="{B39AE61B-DFCA-4EAA-90D9-20C8ADF93113}" srcId="{00C9FA45-35BE-40BE-A87F-53404FD98CC0}" destId="{58AA17D5-390A-48AF-9907-509B9C8E9D1F}" srcOrd="0" destOrd="0" parTransId="{79985813-63F9-4A7B-98EC-44C0DC3CD220}" sibTransId="{3E160252-833B-47A5-958B-A417769BB1C1}"/>
    <dgm:cxn modelId="{D6F8294E-0AB2-479E-8100-F94B7A061154}" type="presOf" srcId="{02F3CF63-B0D8-4CCD-B8E1-BB158FE5D339}" destId="{A2693AAB-A0E2-474F-8926-0B98F2D6114E}" srcOrd="0" destOrd="1" presId="urn:microsoft.com/office/officeart/2005/8/layout/chevron2"/>
    <dgm:cxn modelId="{F9C3174F-C957-428F-8D46-8FEC9D48C1BE}" srcId="{5BDEEE03-CAB1-4CE5-86B4-FF506DE2D500}" destId="{85D019D3-BB08-4B48-9FB9-DB5C3AAE0ABC}" srcOrd="0" destOrd="0" parTransId="{3258E9C9-9564-48EA-A56A-70FA0329E666}" sibTransId="{D44BFA9F-FF80-4D08-B4F6-050184C9B6A5}"/>
    <dgm:cxn modelId="{271E89B9-A641-40A7-80AB-F8B6D06AC6E1}" type="presOf" srcId="{6BE33999-E820-4B67-AF60-7FB20EC8C4D5}" destId="{708A882E-617B-4C34-9ACF-EB37A777A65A}" srcOrd="0" destOrd="1" presId="urn:microsoft.com/office/officeart/2005/8/layout/chevron2"/>
    <dgm:cxn modelId="{4C4F844B-AA57-437C-946A-FF7A2D6B30EE}" type="presOf" srcId="{1596F948-520D-46FA-B75B-C9CDA2A7BED0}" destId="{A2693AAB-A0E2-474F-8926-0B98F2D6114E}" srcOrd="0" destOrd="0" presId="urn:microsoft.com/office/officeart/2005/8/layout/chevron2"/>
    <dgm:cxn modelId="{3747AC49-F428-452D-9408-479ED2CF9B63}" type="presOf" srcId="{5BDEEE03-CAB1-4CE5-86B4-FF506DE2D500}" destId="{16FD13F9-39A9-4E16-A0E1-BD83A28A613C}" srcOrd="0" destOrd="0" presId="urn:microsoft.com/office/officeart/2005/8/layout/chevron2"/>
    <dgm:cxn modelId="{746E3F14-416C-4A5E-B6FA-89F6EFE80F85}" srcId="{07BF4004-6114-4A9B-8BBD-F19CD9C2262D}" destId="{01916905-B89D-470F-90D1-3EF9A3F592D7}" srcOrd="0" destOrd="0" parTransId="{E29F5213-5537-4725-B72A-2C1557C6AC1D}" sibTransId="{A70E3B07-1CBB-4A3A-A0D5-A6B436C10485}"/>
    <dgm:cxn modelId="{CE4204A8-252C-49E3-B15E-CF0A0C201954}" srcId="{07BF4004-6114-4A9B-8BBD-F19CD9C2262D}" destId="{6BE33999-E820-4B67-AF60-7FB20EC8C4D5}" srcOrd="1" destOrd="0" parTransId="{32F7A6A9-ED7F-47A3-BC89-D851503FF6B7}" sibTransId="{A88D7E8D-D42C-4129-9485-A1B36E5AB859}"/>
    <dgm:cxn modelId="{8C09004F-F2B2-4AD3-8402-71A630256673}" srcId="{5BDEEE03-CAB1-4CE5-86B4-FF506DE2D500}" destId="{17AF7DC5-B726-4B4F-9AF1-8EADC795727C}" srcOrd="2" destOrd="0" parTransId="{D13749BF-587B-4414-8716-BE303D1A3C9E}" sibTransId="{65CDAC0D-00E1-482C-BCD8-A8FCEC4615A6}"/>
    <dgm:cxn modelId="{95F0007D-F312-4D2B-93D8-28F425372143}" srcId="{5BDEEE03-CAB1-4CE5-86B4-FF506DE2D500}" destId="{ED1DE7CF-2F8F-4E1E-93A6-6CA91DAEA74F}" srcOrd="3" destOrd="0" parTransId="{CBA8FBFB-226C-4F97-B10E-40E29F371D70}" sibTransId="{D3F4267B-348A-4A4D-921F-0AAE3A13F0BE}"/>
    <dgm:cxn modelId="{ACDC2806-BB41-43ED-8505-1E2FE06FFA71}" type="presOf" srcId="{00C9FA45-35BE-40BE-A87F-53404FD98CC0}" destId="{66891831-B6E2-4C7E-AC0F-876A87F010FA}" srcOrd="0" destOrd="0" presId="urn:microsoft.com/office/officeart/2005/8/layout/chevron2"/>
    <dgm:cxn modelId="{D783B2C7-5AEA-40DB-9E88-144918051F54}" type="presOf" srcId="{01916905-B89D-470F-90D1-3EF9A3F592D7}" destId="{708A882E-617B-4C34-9ACF-EB37A777A65A}" srcOrd="0" destOrd="0" presId="urn:microsoft.com/office/officeart/2005/8/layout/chevron2"/>
    <dgm:cxn modelId="{239A0465-4B5B-47A7-8575-4EFEBFBB00F4}" type="presOf" srcId="{58AA17D5-390A-48AF-9907-509B9C8E9D1F}" destId="{22BBF007-9FF2-4A93-906F-7E60EA940B4A}" srcOrd="0" destOrd="0" presId="urn:microsoft.com/office/officeart/2005/8/layout/chevron2"/>
    <dgm:cxn modelId="{785F4604-CB8C-4531-9789-50D37CD7A929}" srcId="{5BDEEE03-CAB1-4CE5-86B4-FF506DE2D500}" destId="{00C9FA45-35BE-40BE-A87F-53404FD98CC0}" srcOrd="1" destOrd="0" parTransId="{CCA49D83-E9FC-43F3-B882-45A52CAB74F6}" sibTransId="{1795046D-05B7-4336-B8F7-07AF63B08FE1}"/>
    <dgm:cxn modelId="{674F8FCB-BE3A-42B3-902C-8C0A6C40C69E}" srcId="{5BDEEE03-CAB1-4CE5-86B4-FF506DE2D500}" destId="{07BF4004-6114-4A9B-8BBD-F19CD9C2262D}" srcOrd="4" destOrd="0" parTransId="{C822A73D-6554-42E8-8FDE-336E6C6438FB}" sibTransId="{B47F82CF-496E-4461-A38E-AF0BD3F8911D}"/>
    <dgm:cxn modelId="{F385FA95-BC27-46BC-BA37-416A50A6A773}" srcId="{85D019D3-BB08-4B48-9FB9-DB5C3AAE0ABC}" destId="{DA9C8F9D-4CBB-40F3-96F4-32F6A6234E27}" srcOrd="0" destOrd="0" parTransId="{70D81D2E-2709-4376-992D-A7CB2FFDF837}" sibTransId="{69142D69-E768-489D-8CF1-20E2F0E6C653}"/>
    <dgm:cxn modelId="{A0CA4C30-68B5-42E8-9EBC-8ED2D3D7D37D}" type="presOf" srcId="{07BF4004-6114-4A9B-8BBD-F19CD9C2262D}" destId="{149FB14F-792E-4656-B220-554E7BCCC0B0}" srcOrd="0" destOrd="0" presId="urn:microsoft.com/office/officeart/2005/8/layout/chevron2"/>
    <dgm:cxn modelId="{A4EC355F-D1BF-4772-8050-B265FD88120E}" type="presOf" srcId="{17AF7DC5-B726-4B4F-9AF1-8EADC795727C}" destId="{8D7D30C0-322D-4B43-BC38-B9E27A55E1A9}" srcOrd="0" destOrd="0" presId="urn:microsoft.com/office/officeart/2005/8/layout/chevron2"/>
    <dgm:cxn modelId="{24F1503F-C551-4ACB-9615-67C07803FB64}" type="presOf" srcId="{85D019D3-BB08-4B48-9FB9-DB5C3AAE0ABC}" destId="{CDD05D30-9DA2-4A6E-9590-D1023BB57E77}" srcOrd="0" destOrd="0" presId="urn:microsoft.com/office/officeart/2005/8/layout/chevron2"/>
    <dgm:cxn modelId="{DDC9E44D-C59F-421F-BA80-4A1D76C082FD}" type="presOf" srcId="{2BDC20B9-8ABA-435D-8D1C-909275A21774}" destId="{763E7A74-82B3-42DC-98D5-06BE78735784}" srcOrd="0" destOrd="0" presId="urn:microsoft.com/office/officeart/2005/8/layout/chevron2"/>
    <dgm:cxn modelId="{B77F1330-BE8C-4024-9860-FAC8E56F7373}" type="presParOf" srcId="{16FD13F9-39A9-4E16-A0E1-BD83A28A613C}" destId="{856E6111-7CA0-4F9C-AC23-FDC4FBA95AC4}" srcOrd="0" destOrd="0" presId="urn:microsoft.com/office/officeart/2005/8/layout/chevron2"/>
    <dgm:cxn modelId="{11CE557B-5F3A-41F5-8750-AC9CF7D72131}" type="presParOf" srcId="{856E6111-7CA0-4F9C-AC23-FDC4FBA95AC4}" destId="{CDD05D30-9DA2-4A6E-9590-D1023BB57E77}" srcOrd="0" destOrd="0" presId="urn:microsoft.com/office/officeart/2005/8/layout/chevron2"/>
    <dgm:cxn modelId="{ED3E046F-BBBF-42ED-B6E7-8B021F86D062}" type="presParOf" srcId="{856E6111-7CA0-4F9C-AC23-FDC4FBA95AC4}" destId="{2096E7A3-8F91-4EEE-A029-1500AC85ADA1}" srcOrd="1" destOrd="0" presId="urn:microsoft.com/office/officeart/2005/8/layout/chevron2"/>
    <dgm:cxn modelId="{865FC047-C90A-43BC-82A7-B869438FC96C}" type="presParOf" srcId="{16FD13F9-39A9-4E16-A0E1-BD83A28A613C}" destId="{B2E84AE8-4FBA-43D6-A8E3-8D8AD48196C8}" srcOrd="1" destOrd="0" presId="urn:microsoft.com/office/officeart/2005/8/layout/chevron2"/>
    <dgm:cxn modelId="{4306B91B-9240-4DD9-99B9-C8CCADF49D4E}" type="presParOf" srcId="{16FD13F9-39A9-4E16-A0E1-BD83A28A613C}" destId="{EA385818-49DD-4BFC-8C0B-76B3E3635D78}" srcOrd="2" destOrd="0" presId="urn:microsoft.com/office/officeart/2005/8/layout/chevron2"/>
    <dgm:cxn modelId="{C03BB02B-1948-4B5B-AFAB-ECAF7B32DC46}" type="presParOf" srcId="{EA385818-49DD-4BFC-8C0B-76B3E3635D78}" destId="{66891831-B6E2-4C7E-AC0F-876A87F010FA}" srcOrd="0" destOrd="0" presId="urn:microsoft.com/office/officeart/2005/8/layout/chevron2"/>
    <dgm:cxn modelId="{A1765F94-802E-4FC7-AFDB-342F15B00B75}" type="presParOf" srcId="{EA385818-49DD-4BFC-8C0B-76B3E3635D78}" destId="{22BBF007-9FF2-4A93-906F-7E60EA940B4A}" srcOrd="1" destOrd="0" presId="urn:microsoft.com/office/officeart/2005/8/layout/chevron2"/>
    <dgm:cxn modelId="{35D2F964-1F6F-49C4-9527-D5DEB7045C46}" type="presParOf" srcId="{16FD13F9-39A9-4E16-A0E1-BD83A28A613C}" destId="{10C4B1E5-C84C-4F1F-AE3A-7D7BD8D65222}" srcOrd="3" destOrd="0" presId="urn:microsoft.com/office/officeart/2005/8/layout/chevron2"/>
    <dgm:cxn modelId="{D1ECFC3E-1512-4FFD-8518-CA36B275373F}" type="presParOf" srcId="{16FD13F9-39A9-4E16-A0E1-BD83A28A613C}" destId="{63101D99-6560-4F8D-BE09-6D49DAA13834}" srcOrd="4" destOrd="0" presId="urn:microsoft.com/office/officeart/2005/8/layout/chevron2"/>
    <dgm:cxn modelId="{4CB51968-CA64-4E12-9733-8A305FE8A4F8}" type="presParOf" srcId="{63101D99-6560-4F8D-BE09-6D49DAA13834}" destId="{8D7D30C0-322D-4B43-BC38-B9E27A55E1A9}" srcOrd="0" destOrd="0" presId="urn:microsoft.com/office/officeart/2005/8/layout/chevron2"/>
    <dgm:cxn modelId="{918B3806-3934-4B78-98AF-69C188D3F5BD}" type="presParOf" srcId="{63101D99-6560-4F8D-BE09-6D49DAA13834}" destId="{763E7A74-82B3-42DC-98D5-06BE78735784}" srcOrd="1" destOrd="0" presId="urn:microsoft.com/office/officeart/2005/8/layout/chevron2"/>
    <dgm:cxn modelId="{E49C066E-EA7E-4760-B896-2C49C07C4A0A}" type="presParOf" srcId="{16FD13F9-39A9-4E16-A0E1-BD83A28A613C}" destId="{F07A62E7-90BA-418B-A429-7D9A95C33A76}" srcOrd="5" destOrd="0" presId="urn:microsoft.com/office/officeart/2005/8/layout/chevron2"/>
    <dgm:cxn modelId="{16DF66DB-3FED-4011-8B8D-0EC1905E3463}" type="presParOf" srcId="{16FD13F9-39A9-4E16-A0E1-BD83A28A613C}" destId="{3B47C313-CE6E-4E20-A8B9-567C81355B5A}" srcOrd="6" destOrd="0" presId="urn:microsoft.com/office/officeart/2005/8/layout/chevron2"/>
    <dgm:cxn modelId="{7F055088-172D-4A0E-95A4-1FE11BDB719C}" type="presParOf" srcId="{3B47C313-CE6E-4E20-A8B9-567C81355B5A}" destId="{82927980-D6E4-44E9-A1C0-9F2F948847A0}" srcOrd="0" destOrd="0" presId="urn:microsoft.com/office/officeart/2005/8/layout/chevron2"/>
    <dgm:cxn modelId="{6F72CCB9-EACB-44CA-A60B-E930B7758F3A}" type="presParOf" srcId="{3B47C313-CE6E-4E20-A8B9-567C81355B5A}" destId="{A2693AAB-A0E2-474F-8926-0B98F2D6114E}" srcOrd="1" destOrd="0" presId="urn:microsoft.com/office/officeart/2005/8/layout/chevron2"/>
    <dgm:cxn modelId="{7CD8690D-C2D9-494E-9DB6-ABDE8CF7A691}" type="presParOf" srcId="{16FD13F9-39A9-4E16-A0E1-BD83A28A613C}" destId="{9EE43671-0E12-4913-A359-AB6F734AD2A3}" srcOrd="7" destOrd="0" presId="urn:microsoft.com/office/officeart/2005/8/layout/chevron2"/>
    <dgm:cxn modelId="{2AB11986-6858-48E4-8C7E-D41DFF75E1A5}" type="presParOf" srcId="{16FD13F9-39A9-4E16-A0E1-BD83A28A613C}" destId="{B25FAD59-9D8C-4894-B2E7-54CD9FAD8C21}" srcOrd="8" destOrd="0" presId="urn:microsoft.com/office/officeart/2005/8/layout/chevron2"/>
    <dgm:cxn modelId="{943592B6-3B95-4ABA-B23B-6FC4B7671878}" type="presParOf" srcId="{B25FAD59-9D8C-4894-B2E7-54CD9FAD8C21}" destId="{149FB14F-792E-4656-B220-554E7BCCC0B0}" srcOrd="0" destOrd="0" presId="urn:microsoft.com/office/officeart/2005/8/layout/chevron2"/>
    <dgm:cxn modelId="{0FEE88A0-7EB5-4B57-88DC-0FA00D01A249}" type="presParOf" srcId="{B25FAD59-9D8C-4894-B2E7-54CD9FAD8C21}" destId="{708A882E-617B-4C34-9ACF-EB37A777A65A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AA039-1EB2-4879-8DF1-4ABB5E3C50A3}">
      <dsp:nvSpPr>
        <dsp:cNvPr id="0" name=""/>
        <dsp:cNvSpPr/>
      </dsp:nvSpPr>
      <dsp:spPr>
        <a:xfrm rot="5400000">
          <a:off x="-250287" y="254213"/>
          <a:ext cx="1668583" cy="116800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1" y="587929"/>
        <a:ext cx="1168008" cy="500575"/>
      </dsp:txXfrm>
    </dsp:sp>
    <dsp:sp modelId="{45B1FAD7-C884-4D11-83BE-6EE7610B65B1}">
      <dsp:nvSpPr>
        <dsp:cNvPr id="0" name=""/>
        <dsp:cNvSpPr/>
      </dsp:nvSpPr>
      <dsp:spPr>
        <a:xfrm rot="5400000">
          <a:off x="5618067" y="-4408167"/>
          <a:ext cx="1008647" cy="9908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Entire Building permit / completion process (</a:t>
          </a:r>
          <a:r>
            <a:rPr lang="en-US" sz="26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Building Plan Approval, Plinth Approval &amp; Completion cum Occupancy Certificate) </a:t>
          </a:r>
          <a:r>
            <a:rPr lang="en-US" sz="260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reduced to </a:t>
          </a:r>
          <a:r>
            <a:rPr lang="en-US" sz="26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8 procedures</a:t>
          </a:r>
          <a:r>
            <a:rPr lang="en-US" sz="260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 and all permits are </a:t>
          </a:r>
          <a:r>
            <a:rPr lang="en-US" sz="26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granted in less than 60 days</a:t>
          </a:r>
          <a:endParaRPr lang="en-US" sz="2600" kern="1200" dirty="0">
            <a:solidFill>
              <a:srgbClr val="00338D"/>
            </a:solidFill>
          </a:endParaRPr>
        </a:p>
      </dsp:txBody>
      <dsp:txXfrm rot="-5400000">
        <a:off x="1168008" y="91130"/>
        <a:ext cx="9859527" cy="910171"/>
      </dsp:txXfrm>
    </dsp:sp>
    <dsp:sp modelId="{07E71ABB-5755-4CBF-B23F-BEE477E211B5}">
      <dsp:nvSpPr>
        <dsp:cNvPr id="0" name=""/>
        <dsp:cNvSpPr/>
      </dsp:nvSpPr>
      <dsp:spPr>
        <a:xfrm rot="5400000">
          <a:off x="-250287" y="1779862"/>
          <a:ext cx="1668583" cy="11680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1" y="2113578"/>
        <a:ext cx="1168008" cy="500575"/>
      </dsp:txXfrm>
    </dsp:sp>
    <dsp:sp modelId="{DBBD7717-293B-4BFC-B9C2-8A2159277D31}">
      <dsp:nvSpPr>
        <dsp:cNvPr id="0" name=""/>
        <dsp:cNvSpPr/>
      </dsp:nvSpPr>
      <dsp:spPr>
        <a:xfrm rot="5400000">
          <a:off x="5580101" y="-2882518"/>
          <a:ext cx="1084579" cy="9908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Common Application Form (CAF),</a:t>
          </a:r>
          <a:r>
            <a:rPr lang="en-US" sz="300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 integrating all external/internal agencies</a:t>
          </a:r>
          <a:endParaRPr lang="en-US" sz="3000" kern="1200" dirty="0">
            <a:solidFill>
              <a:srgbClr val="00338D"/>
            </a:solidFill>
          </a:endParaRPr>
        </a:p>
      </dsp:txBody>
      <dsp:txXfrm rot="-5400000">
        <a:off x="1168009" y="1582519"/>
        <a:ext cx="9855820" cy="978689"/>
      </dsp:txXfrm>
    </dsp:sp>
    <dsp:sp modelId="{6708964E-1B90-4613-B4D9-D32C3A321788}">
      <dsp:nvSpPr>
        <dsp:cNvPr id="0" name=""/>
        <dsp:cNvSpPr/>
      </dsp:nvSpPr>
      <dsp:spPr>
        <a:xfrm rot="5400000">
          <a:off x="-250287" y="3305510"/>
          <a:ext cx="1668583" cy="116800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1" y="3639226"/>
        <a:ext cx="1168008" cy="500575"/>
      </dsp:txXfrm>
    </dsp:sp>
    <dsp:sp modelId="{62849BDD-5E72-4734-B7A9-6A77C53AB794}">
      <dsp:nvSpPr>
        <dsp:cNvPr id="0" name=""/>
        <dsp:cNvSpPr/>
      </dsp:nvSpPr>
      <dsp:spPr>
        <a:xfrm rot="5400000">
          <a:off x="5580101" y="-1356870"/>
          <a:ext cx="1084579" cy="9908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Integrated </a:t>
          </a:r>
          <a:r>
            <a:rPr lang="en-US" sz="30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  <a:hlinkClick xmlns:r="http://schemas.openxmlformats.org/officeDocument/2006/relationships" r:id="" action="ppaction://hlinksldjump"/>
            </a:rPr>
            <a:t>CCZM</a:t>
          </a:r>
          <a:r>
            <a:rPr lang="en-US" sz="30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 for all agencies on GIS based color coded map </a:t>
          </a:r>
          <a:r>
            <a:rPr lang="en-US" sz="3000" b="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(</a:t>
          </a:r>
          <a:r>
            <a:rPr lang="en-US" sz="300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for ascertaining requirement of NOCs by location)</a:t>
          </a:r>
          <a:endParaRPr lang="en-US" sz="3000" kern="1200" dirty="0">
            <a:solidFill>
              <a:srgbClr val="00338D"/>
            </a:solidFill>
          </a:endParaRPr>
        </a:p>
      </dsp:txBody>
      <dsp:txXfrm rot="-5400000">
        <a:off x="1168009" y="3108167"/>
        <a:ext cx="9855820" cy="978689"/>
      </dsp:txXfrm>
    </dsp:sp>
    <dsp:sp modelId="{E37E252D-61E7-41CC-BC8A-A9A65B76E4C8}">
      <dsp:nvSpPr>
        <dsp:cNvPr id="0" name=""/>
        <dsp:cNvSpPr/>
      </dsp:nvSpPr>
      <dsp:spPr>
        <a:xfrm rot="5400000">
          <a:off x="-250287" y="4831159"/>
          <a:ext cx="1668583" cy="116800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1" y="5164875"/>
        <a:ext cx="1168008" cy="500575"/>
      </dsp:txXfrm>
    </dsp:sp>
    <dsp:sp modelId="{D72DDD02-A8A5-4F62-88F9-0E2EF36B0838}">
      <dsp:nvSpPr>
        <dsp:cNvPr id="0" name=""/>
        <dsp:cNvSpPr/>
      </dsp:nvSpPr>
      <dsp:spPr>
        <a:xfrm rot="5400000">
          <a:off x="5580101" y="168778"/>
          <a:ext cx="1084579" cy="9908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Online Calculator for fee calculation </a:t>
          </a:r>
          <a:r>
            <a:rPr lang="en-US" sz="3100" b="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and</a:t>
          </a:r>
          <a:r>
            <a:rPr lang="en-US" sz="31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 online payment </a:t>
          </a:r>
          <a:r>
            <a:rPr lang="en-US" sz="310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have been </a:t>
          </a:r>
          <a:r>
            <a:rPr lang="en-US" sz="31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integrated </a:t>
          </a:r>
          <a:r>
            <a:rPr lang="en-US" sz="310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with the </a:t>
          </a:r>
          <a:r>
            <a:rPr lang="en-US" sz="31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Single Window System</a:t>
          </a:r>
          <a:endParaRPr lang="en-US" sz="3100" kern="1200" dirty="0">
            <a:solidFill>
              <a:srgbClr val="00338D"/>
            </a:solidFill>
          </a:endParaRPr>
        </a:p>
      </dsp:txBody>
      <dsp:txXfrm rot="-5400000">
        <a:off x="1168009" y="4633816"/>
        <a:ext cx="9855820" cy="978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05D30-9DA2-4A6E-9590-D1023BB57E77}">
      <dsp:nvSpPr>
        <dsp:cNvPr id="0" name=""/>
        <dsp:cNvSpPr/>
      </dsp:nvSpPr>
      <dsp:spPr>
        <a:xfrm rot="5400000">
          <a:off x="-250532" y="251405"/>
          <a:ext cx="1670214" cy="11691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0" y="585448"/>
        <a:ext cx="1169150" cy="501064"/>
      </dsp:txXfrm>
    </dsp:sp>
    <dsp:sp modelId="{2096E7A3-8F91-4EEE-A029-1500AC85ADA1}">
      <dsp:nvSpPr>
        <dsp:cNvPr id="0" name=""/>
        <dsp:cNvSpPr/>
      </dsp:nvSpPr>
      <dsp:spPr>
        <a:xfrm rot="5400000">
          <a:off x="5580142" y="-4410118"/>
          <a:ext cx="1085639" cy="9907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Risk-Based Classification of buildings </a:t>
          </a:r>
          <a:r>
            <a:rPr lang="en-US" sz="3000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 to fast track approval for low risk buildings </a:t>
          </a:r>
          <a:endParaRPr lang="en-US" sz="3000" kern="1200" dirty="0">
            <a:solidFill>
              <a:srgbClr val="00338D"/>
            </a:solidFill>
          </a:endParaRPr>
        </a:p>
      </dsp:txBody>
      <dsp:txXfrm rot="-5400000">
        <a:off x="1169151" y="53870"/>
        <a:ext cx="9854626" cy="979645"/>
      </dsp:txXfrm>
    </dsp:sp>
    <dsp:sp modelId="{66891831-B6E2-4C7E-AC0F-876A87F010FA}">
      <dsp:nvSpPr>
        <dsp:cNvPr id="0" name=""/>
        <dsp:cNvSpPr/>
      </dsp:nvSpPr>
      <dsp:spPr>
        <a:xfrm rot="5400000">
          <a:off x="-250532" y="1778545"/>
          <a:ext cx="1670214" cy="11691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0" y="2112588"/>
        <a:ext cx="1169150" cy="501064"/>
      </dsp:txXfrm>
    </dsp:sp>
    <dsp:sp modelId="{22BBF007-9FF2-4A93-906F-7E60EA940B4A}">
      <dsp:nvSpPr>
        <dsp:cNvPr id="0" name=""/>
        <dsp:cNvSpPr/>
      </dsp:nvSpPr>
      <dsp:spPr>
        <a:xfrm rot="5400000">
          <a:off x="5580142" y="-2882978"/>
          <a:ext cx="1085639" cy="9907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Requirement of affidavits done away with: replaced by a single </a:t>
          </a:r>
          <a:r>
            <a:rPr lang="en-US" sz="30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e-undertaking</a:t>
          </a:r>
          <a:endParaRPr lang="en-US" sz="3000" b="1" kern="1200" dirty="0">
            <a:solidFill>
              <a:srgbClr val="00338D"/>
            </a:solidFill>
          </a:endParaRPr>
        </a:p>
      </dsp:txBody>
      <dsp:txXfrm rot="-5400000">
        <a:off x="1169151" y="1581010"/>
        <a:ext cx="9854626" cy="979645"/>
      </dsp:txXfrm>
    </dsp:sp>
    <dsp:sp modelId="{8D7D30C0-322D-4B43-BC38-B9E27A55E1A9}">
      <dsp:nvSpPr>
        <dsp:cNvPr id="0" name=""/>
        <dsp:cNvSpPr/>
      </dsp:nvSpPr>
      <dsp:spPr>
        <a:xfrm rot="5400000">
          <a:off x="-250532" y="3305685"/>
          <a:ext cx="1670214" cy="116915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0" y="3639728"/>
        <a:ext cx="1169150" cy="501064"/>
      </dsp:txXfrm>
    </dsp:sp>
    <dsp:sp modelId="{763E7A74-82B3-42DC-98D5-06BE78735784}">
      <dsp:nvSpPr>
        <dsp:cNvPr id="0" name=""/>
        <dsp:cNvSpPr/>
      </dsp:nvSpPr>
      <dsp:spPr>
        <a:xfrm rot="5400000">
          <a:off x="5580142" y="-1355839"/>
          <a:ext cx="1085639" cy="9907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Requirement of </a:t>
          </a:r>
          <a:r>
            <a:rPr lang="en-US" sz="30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No Tax Dues certificate </a:t>
          </a:r>
          <a:r>
            <a:rPr lang="en-US" sz="3000" b="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has been done away with</a:t>
          </a:r>
          <a:endParaRPr lang="en-US" sz="3000" kern="1200" dirty="0">
            <a:solidFill>
              <a:srgbClr val="00338D"/>
            </a:solidFill>
          </a:endParaRPr>
        </a:p>
      </dsp:txBody>
      <dsp:txXfrm rot="-5400000">
        <a:off x="1169151" y="3108149"/>
        <a:ext cx="9854626" cy="979645"/>
      </dsp:txXfrm>
    </dsp:sp>
    <dsp:sp modelId="{82927980-D6E4-44E9-A1C0-9F2F948847A0}">
      <dsp:nvSpPr>
        <dsp:cNvPr id="0" name=""/>
        <dsp:cNvSpPr/>
      </dsp:nvSpPr>
      <dsp:spPr>
        <a:xfrm rot="5400000">
          <a:off x="-250532" y="4832825"/>
          <a:ext cx="1670214" cy="116915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0" y="5166868"/>
        <a:ext cx="1169150" cy="501064"/>
      </dsp:txXfrm>
    </dsp:sp>
    <dsp:sp modelId="{A2693AAB-A0E2-474F-8926-0B98F2D6114E}">
      <dsp:nvSpPr>
        <dsp:cNvPr id="0" name=""/>
        <dsp:cNvSpPr/>
      </dsp:nvSpPr>
      <dsp:spPr>
        <a:xfrm rot="5400000">
          <a:off x="5580142" y="171300"/>
          <a:ext cx="1085639" cy="9907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Building permits / Completion Certificates issued online with digital signature:       </a:t>
          </a:r>
          <a:r>
            <a:rPr lang="en-US" sz="3000" b="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 No personal visit required</a:t>
          </a:r>
          <a:endParaRPr lang="en-US" sz="3000" kern="1200" dirty="0">
            <a:solidFill>
              <a:srgbClr val="00338D"/>
            </a:solidFill>
          </a:endParaRPr>
        </a:p>
      </dsp:txBody>
      <dsp:txXfrm rot="-5400000">
        <a:off x="1169151" y="4635289"/>
        <a:ext cx="9854626" cy="979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05D30-9DA2-4A6E-9590-D1023BB57E77}">
      <dsp:nvSpPr>
        <dsp:cNvPr id="0" name=""/>
        <dsp:cNvSpPr/>
      </dsp:nvSpPr>
      <dsp:spPr>
        <a:xfrm rot="5400000">
          <a:off x="-250532" y="251405"/>
          <a:ext cx="1670214" cy="11691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0" y="585448"/>
        <a:ext cx="1169150" cy="501064"/>
      </dsp:txXfrm>
    </dsp:sp>
    <dsp:sp modelId="{2096E7A3-8F91-4EEE-A029-1500AC85ADA1}">
      <dsp:nvSpPr>
        <dsp:cNvPr id="0" name=""/>
        <dsp:cNvSpPr/>
      </dsp:nvSpPr>
      <dsp:spPr>
        <a:xfrm rot="5400000">
          <a:off x="5580142" y="-4410118"/>
          <a:ext cx="1085639" cy="9907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COCCRF </a:t>
          </a:r>
          <a:r>
            <a:rPr lang="en-US" sz="2800" b="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(Common Occupancy cum completion Request Form)</a:t>
          </a:r>
          <a:r>
            <a:rPr lang="en-US" sz="2800" b="1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: </a:t>
          </a:r>
          <a:r>
            <a:rPr lang="en-US" sz="2800" b="0" kern="1200" dirty="0">
              <a:solidFill>
                <a:srgbClr val="00338D"/>
              </a:solidFill>
              <a:latin typeface="Calibri" panose="020F0502020204030204" pitchFamily="34" charset="0"/>
              <a:cs typeface="Calibri" pitchFamily="34" charset="0"/>
            </a:rPr>
            <a:t>Single application for inspection and NOC certification</a:t>
          </a:r>
          <a:endParaRPr lang="en-US" sz="2800" kern="1200" dirty="0">
            <a:solidFill>
              <a:srgbClr val="00338D"/>
            </a:solidFill>
          </a:endParaRPr>
        </a:p>
      </dsp:txBody>
      <dsp:txXfrm rot="-5400000">
        <a:off x="1169151" y="53870"/>
        <a:ext cx="9854626" cy="979645"/>
      </dsp:txXfrm>
    </dsp:sp>
    <dsp:sp modelId="{66891831-B6E2-4C7E-AC0F-876A87F010FA}">
      <dsp:nvSpPr>
        <dsp:cNvPr id="0" name=""/>
        <dsp:cNvSpPr/>
      </dsp:nvSpPr>
      <dsp:spPr>
        <a:xfrm rot="5400000">
          <a:off x="-250532" y="1778545"/>
          <a:ext cx="1670214" cy="11691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0" y="2112588"/>
        <a:ext cx="1169150" cy="501064"/>
      </dsp:txXfrm>
    </dsp:sp>
    <dsp:sp modelId="{22BBF007-9FF2-4A93-906F-7E60EA940B4A}">
      <dsp:nvSpPr>
        <dsp:cNvPr id="0" name=""/>
        <dsp:cNvSpPr/>
      </dsp:nvSpPr>
      <dsp:spPr>
        <a:xfrm rot="5400000">
          <a:off x="5580142" y="-2882978"/>
          <a:ext cx="1085639" cy="9907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Road Cutting and restoration charges for water and sewer </a:t>
          </a:r>
          <a:r>
            <a:rPr lang="en-IN" sz="2200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connections are collected only for a length up to 5 mts</a:t>
          </a:r>
          <a:endParaRPr lang="en-US" sz="2200" kern="1200" dirty="0">
            <a:solidFill>
              <a:srgbClr val="00338D"/>
            </a:solidFill>
          </a:endParaRPr>
        </a:p>
      </dsp:txBody>
      <dsp:txXfrm rot="-5400000">
        <a:off x="1169151" y="1581010"/>
        <a:ext cx="9854626" cy="979645"/>
      </dsp:txXfrm>
    </dsp:sp>
    <dsp:sp modelId="{8D7D30C0-322D-4B43-BC38-B9E27A55E1A9}">
      <dsp:nvSpPr>
        <dsp:cNvPr id="0" name=""/>
        <dsp:cNvSpPr/>
      </dsp:nvSpPr>
      <dsp:spPr>
        <a:xfrm rot="5400000">
          <a:off x="-250532" y="3305685"/>
          <a:ext cx="1670214" cy="116915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0" y="3639728"/>
        <a:ext cx="1169150" cy="501064"/>
      </dsp:txXfrm>
    </dsp:sp>
    <dsp:sp modelId="{763E7A74-82B3-42DC-98D5-06BE78735784}">
      <dsp:nvSpPr>
        <dsp:cNvPr id="0" name=""/>
        <dsp:cNvSpPr/>
      </dsp:nvSpPr>
      <dsp:spPr>
        <a:xfrm rot="5400000">
          <a:off x="5580142" y="-1355839"/>
          <a:ext cx="1085639" cy="9907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2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Joint Inspection </a:t>
          </a:r>
          <a:r>
            <a:rPr lang="en-IN" sz="2200" b="0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by all relevant external agencies and in house departments </a:t>
          </a:r>
          <a:r>
            <a:rPr lang="en-IN" sz="2200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to issue NOCs for OCC </a:t>
          </a:r>
          <a:endParaRPr lang="en-US" sz="2200" kern="1200" dirty="0">
            <a:solidFill>
              <a:srgbClr val="00338D"/>
            </a:solidFill>
          </a:endParaRPr>
        </a:p>
      </dsp:txBody>
      <dsp:txXfrm rot="-5400000">
        <a:off x="1169151" y="3108149"/>
        <a:ext cx="9854626" cy="979645"/>
      </dsp:txXfrm>
    </dsp:sp>
    <dsp:sp modelId="{82927980-D6E4-44E9-A1C0-9F2F948847A0}">
      <dsp:nvSpPr>
        <dsp:cNvPr id="0" name=""/>
        <dsp:cNvSpPr/>
      </dsp:nvSpPr>
      <dsp:spPr>
        <a:xfrm rot="5400000">
          <a:off x="-250532" y="4832825"/>
          <a:ext cx="1670214" cy="116915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rgbClr val="00338D"/>
            </a:solidFill>
          </a:endParaRPr>
        </a:p>
      </dsp:txBody>
      <dsp:txXfrm rot="-5400000">
        <a:off x="0" y="5166868"/>
        <a:ext cx="1169150" cy="501064"/>
      </dsp:txXfrm>
    </dsp:sp>
    <dsp:sp modelId="{A2693AAB-A0E2-474F-8926-0B98F2D6114E}">
      <dsp:nvSpPr>
        <dsp:cNvPr id="0" name=""/>
        <dsp:cNvSpPr/>
      </dsp:nvSpPr>
      <dsp:spPr>
        <a:xfrm rot="5400000">
          <a:off x="5580142" y="171300"/>
          <a:ext cx="1085639" cy="9907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>
            <a:solidFill>
              <a:srgbClr val="00338D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Provision to submit site photographs, thereby </a:t>
          </a:r>
          <a:r>
            <a:rPr lang="en-US" sz="2200" b="1" kern="120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eliminating</a:t>
          </a:r>
          <a:r>
            <a:rPr lang="en-US" sz="2200" kern="120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 the requirement of </a:t>
          </a:r>
          <a:r>
            <a:rPr lang="en-US" sz="2200" b="1" kern="120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on-site inspection for Low Risk Buildings</a:t>
          </a:r>
          <a:r>
            <a:rPr lang="en-US" sz="2200" kern="120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.</a:t>
          </a:r>
          <a:endParaRPr lang="en-US" sz="2200" kern="1200" dirty="0">
            <a:solidFill>
              <a:srgbClr val="00338D"/>
            </a:solidFill>
          </a:endParaRPr>
        </a:p>
      </dsp:txBody>
      <dsp:txXfrm rot="-5400000">
        <a:off x="1169151" y="4635289"/>
        <a:ext cx="9854626" cy="979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05D30-9DA2-4A6E-9590-D1023BB57E77}">
      <dsp:nvSpPr>
        <dsp:cNvPr id="0" name=""/>
        <dsp:cNvSpPr/>
      </dsp:nvSpPr>
      <dsp:spPr>
        <a:xfrm rot="5400000">
          <a:off x="-360905" y="686619"/>
          <a:ext cx="1517587" cy="106231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rgbClr val="00338D"/>
            </a:solidFill>
          </a:endParaRPr>
        </a:p>
      </dsp:txBody>
      <dsp:txXfrm rot="-5400000">
        <a:off x="-133266" y="990137"/>
        <a:ext cx="1062311" cy="455276"/>
      </dsp:txXfrm>
    </dsp:sp>
    <dsp:sp modelId="{2096E7A3-8F91-4EEE-A029-1500AC85ADA1}">
      <dsp:nvSpPr>
        <dsp:cNvPr id="0" name=""/>
        <dsp:cNvSpPr/>
      </dsp:nvSpPr>
      <dsp:spPr>
        <a:xfrm rot="5400000">
          <a:off x="4988965" y="-4321569"/>
          <a:ext cx="1894619" cy="10547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6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Decennial Latent defect liability and professional indemnity insurance have been introduced in the UBBL-2016 </a:t>
          </a:r>
          <a:r>
            <a:rPr lang="en-US" sz="3600" b="0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(Amendment)</a:t>
          </a:r>
          <a:endParaRPr lang="en-US" sz="3600" b="0" kern="1200" dirty="0">
            <a:solidFill>
              <a:srgbClr val="00338D"/>
            </a:solidFill>
          </a:endParaRPr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3600" kern="1200" dirty="0">
            <a:solidFill>
              <a:srgbClr val="00338D"/>
            </a:solidFill>
          </a:endParaRPr>
        </a:p>
      </dsp:txBody>
      <dsp:txXfrm rot="-5400000">
        <a:off x="662509" y="97375"/>
        <a:ext cx="10455044" cy="1709643"/>
      </dsp:txXfrm>
    </dsp:sp>
    <dsp:sp modelId="{66891831-B6E2-4C7E-AC0F-876A87F010FA}">
      <dsp:nvSpPr>
        <dsp:cNvPr id="0" name=""/>
        <dsp:cNvSpPr/>
      </dsp:nvSpPr>
      <dsp:spPr>
        <a:xfrm rot="5400000">
          <a:off x="-360905" y="2183370"/>
          <a:ext cx="1517587" cy="106231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rgbClr val="00338D"/>
            </a:solidFill>
          </a:endParaRPr>
        </a:p>
      </dsp:txBody>
      <dsp:txXfrm rot="-5400000">
        <a:off x="-133266" y="2486888"/>
        <a:ext cx="1062311" cy="455276"/>
      </dsp:txXfrm>
    </dsp:sp>
    <dsp:sp modelId="{22BBF007-9FF2-4A93-906F-7E60EA940B4A}">
      <dsp:nvSpPr>
        <dsp:cNvPr id="0" name=""/>
        <dsp:cNvSpPr/>
      </dsp:nvSpPr>
      <dsp:spPr>
        <a:xfrm rot="5400000">
          <a:off x="5333895" y="-2558283"/>
          <a:ext cx="1204758" cy="10014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36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Number of documents </a:t>
          </a:r>
          <a:r>
            <a:rPr lang="en-IN" sz="3600" b="0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for building permit has been reduced </a:t>
          </a:r>
          <a:r>
            <a:rPr lang="en-IN" sz="36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from 39 to 7</a:t>
          </a:r>
          <a:endParaRPr lang="en-US" sz="3600" kern="1200" dirty="0">
            <a:solidFill>
              <a:srgbClr val="00338D"/>
            </a:solidFill>
          </a:endParaRPr>
        </a:p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3600" b="0" kern="1200" dirty="0">
            <a:solidFill>
              <a:srgbClr val="00338D"/>
            </a:solidFill>
          </a:endParaRPr>
        </a:p>
      </dsp:txBody>
      <dsp:txXfrm rot="-5400000">
        <a:off x="929044" y="1905379"/>
        <a:ext cx="9955651" cy="1087136"/>
      </dsp:txXfrm>
    </dsp:sp>
    <dsp:sp modelId="{8D7D30C0-322D-4B43-BC38-B9E27A55E1A9}">
      <dsp:nvSpPr>
        <dsp:cNvPr id="0" name=""/>
        <dsp:cNvSpPr/>
      </dsp:nvSpPr>
      <dsp:spPr>
        <a:xfrm rot="5400000">
          <a:off x="-360905" y="3570957"/>
          <a:ext cx="1517587" cy="106231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rgbClr val="00338D"/>
            </a:solidFill>
          </a:endParaRPr>
        </a:p>
      </dsp:txBody>
      <dsp:txXfrm rot="-5400000">
        <a:off x="-133266" y="3874475"/>
        <a:ext cx="1062311" cy="455276"/>
      </dsp:txXfrm>
    </dsp:sp>
    <dsp:sp modelId="{763E7A74-82B3-42DC-98D5-06BE78735784}">
      <dsp:nvSpPr>
        <dsp:cNvPr id="0" name=""/>
        <dsp:cNvSpPr/>
      </dsp:nvSpPr>
      <dsp:spPr>
        <a:xfrm rot="5400000">
          <a:off x="5443059" y="-1170696"/>
          <a:ext cx="986431" cy="10014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kern="1200" dirty="0">
            <a:solidFill>
              <a:srgbClr val="00338D"/>
            </a:solidFill>
          </a:endParaRPr>
        </a:p>
      </dsp:txBody>
      <dsp:txXfrm rot="-5400000">
        <a:off x="929044" y="3391473"/>
        <a:ext cx="9966308" cy="890123"/>
      </dsp:txXfrm>
    </dsp:sp>
    <dsp:sp modelId="{82927980-D6E4-44E9-A1C0-9F2F948847A0}">
      <dsp:nvSpPr>
        <dsp:cNvPr id="0" name=""/>
        <dsp:cNvSpPr/>
      </dsp:nvSpPr>
      <dsp:spPr>
        <a:xfrm rot="5400000">
          <a:off x="-360905" y="4958544"/>
          <a:ext cx="1517587" cy="106231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rgbClr val="00338D"/>
            </a:solidFill>
          </a:endParaRPr>
        </a:p>
      </dsp:txBody>
      <dsp:txXfrm rot="-5400000">
        <a:off x="-133266" y="5262062"/>
        <a:ext cx="1062311" cy="455276"/>
      </dsp:txXfrm>
    </dsp:sp>
    <dsp:sp modelId="{A2693AAB-A0E2-474F-8926-0B98F2D6114E}">
      <dsp:nvSpPr>
        <dsp:cNvPr id="0" name=""/>
        <dsp:cNvSpPr/>
      </dsp:nvSpPr>
      <dsp:spPr>
        <a:xfrm rot="5400000">
          <a:off x="5443059" y="216890"/>
          <a:ext cx="986431" cy="10014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0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SARAL Scheme : </a:t>
          </a:r>
          <a:r>
            <a:rPr lang="en-IN" sz="3000" b="0" kern="1200" dirty="0" err="1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upto</a:t>
          </a:r>
          <a:r>
            <a:rPr lang="en-IN" sz="3000" b="0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 a</a:t>
          </a:r>
          <a:r>
            <a:rPr lang="en-IN" sz="30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 plot size of 105 </a:t>
          </a:r>
          <a:r>
            <a:rPr lang="en-IN" sz="3000" b="1" kern="1200" dirty="0" err="1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sq</a:t>
          </a:r>
          <a:r>
            <a:rPr lang="en-IN" sz="30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IN" sz="3000" b="1" kern="1200" dirty="0" err="1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mts</a:t>
          </a:r>
          <a:r>
            <a:rPr lang="en-IN" sz="3000" b="1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 </a:t>
          </a:r>
          <a:r>
            <a:rPr lang="en-IN" sz="3000" b="0" kern="1200" dirty="0">
              <a:solidFill>
                <a:srgbClr val="00338D"/>
              </a:solidFill>
              <a:latin typeface="Calibri" pitchFamily="34" charset="0"/>
              <a:cs typeface="Calibri" pitchFamily="34" charset="0"/>
            </a:rPr>
            <a:t>intimation by the Architect is acknowledged without any physical visit.</a:t>
          </a:r>
          <a:endParaRPr lang="en-US" sz="3000" b="0" kern="1200" dirty="0">
            <a:solidFill>
              <a:srgbClr val="00338D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929044" y="4779059"/>
        <a:ext cx="9966308" cy="890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217372" cy="35020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819058" y="0"/>
            <a:ext cx="5217372" cy="35020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35FBF099-5F30-4134-8133-629535F19DA5}" type="datetimeFigureOut">
              <a:rPr lang="en-IN" smtClean="0"/>
              <a:pPr/>
              <a:t>25-07-2018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13"/>
            <a:ext cx="5217372" cy="350203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819058" y="6658613"/>
            <a:ext cx="5217372" cy="350203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B75D345C-A194-4935-BB0D-6F20008062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417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5217160" cy="351737"/>
          </a:xfrm>
          <a:prstGeom prst="rect">
            <a:avLst/>
          </a:prstGeom>
        </p:spPr>
        <p:txBody>
          <a:bodyPr vert="horz" lIns="108440" tIns="54221" rIns="108440" bIns="54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19657" y="2"/>
            <a:ext cx="5217160" cy="351737"/>
          </a:xfrm>
          <a:prstGeom prst="rect">
            <a:avLst/>
          </a:prstGeom>
        </p:spPr>
        <p:txBody>
          <a:bodyPr vert="horz" wrap="square" lIns="108440" tIns="54221" rIns="108440" bIns="54221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F831579-A4D0-4D6C-825C-748CF7C377C2}" type="datetimeFigureOut">
              <a:rPr lang="en-US"/>
              <a:pPr>
                <a:defRPr/>
              </a:pPr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1938" y="876300"/>
            <a:ext cx="389572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8440" tIns="54221" rIns="108440" bIns="542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03964" y="3373757"/>
            <a:ext cx="9631679" cy="2760344"/>
          </a:xfrm>
          <a:prstGeom prst="rect">
            <a:avLst/>
          </a:prstGeom>
        </p:spPr>
        <p:txBody>
          <a:bodyPr vert="horz" lIns="108440" tIns="54221" rIns="108440" bIns="5422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666"/>
            <a:ext cx="5217160" cy="351736"/>
          </a:xfrm>
          <a:prstGeom prst="rect">
            <a:avLst/>
          </a:prstGeom>
        </p:spPr>
        <p:txBody>
          <a:bodyPr vert="horz" lIns="108440" tIns="54221" rIns="108440" bIns="54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19657" y="6658666"/>
            <a:ext cx="5217160" cy="351736"/>
          </a:xfrm>
          <a:prstGeom prst="rect">
            <a:avLst/>
          </a:prstGeom>
        </p:spPr>
        <p:txBody>
          <a:bodyPr vert="horz" wrap="square" lIns="108440" tIns="54221" rIns="108440" bIns="54221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E833A34-1F2D-46D0-8173-9EEAAC51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015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9359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8719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48079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9743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467987" algn="l" defTabSz="9871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1585" algn="l" defTabSz="9871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5180" algn="l" defTabSz="9871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8779" algn="l" defTabSz="9871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1FDD-D8F1-4E4A-B5BA-580BB07A2DFE}" type="slidenum">
              <a:rPr lang="en-US" smtClean="0">
                <a:cs typeface="Arial" pitchFamily="34" charset="0"/>
              </a:rPr>
              <a:pPr/>
              <a:t>1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33A34-1F2D-46D0-8173-9EEAAC5190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/>
          <a:srcRect b="6142"/>
          <a:stretch>
            <a:fillRect/>
          </a:stretch>
        </p:blipFill>
        <p:spPr bwMode="auto">
          <a:xfrm>
            <a:off x="1293655" y="0"/>
            <a:ext cx="11509533" cy="77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3"/>
          <p:cNvSpPr/>
          <p:nvPr userDrawn="1"/>
        </p:nvSpPr>
        <p:spPr>
          <a:xfrm>
            <a:off x="0" y="0"/>
            <a:ext cx="1293655" cy="7773988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3998" y="1663410"/>
            <a:ext cx="9890463" cy="25882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11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93655" y="0"/>
            <a:ext cx="11509533" cy="7773988"/>
          </a:xfrm>
          <a:prstGeom prst="rect">
            <a:avLst/>
          </a:prstGeom>
          <a:solidFill>
            <a:srgbClr val="6D2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293655" cy="7773988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83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1768778" y="878177"/>
            <a:ext cx="968574" cy="421091"/>
          </a:xfrm>
          <a:custGeom>
            <a:avLst/>
            <a:gdLst>
              <a:gd name="T0" fmla="*/ 2147483647 w 3780"/>
              <a:gd name="T1" fmla="*/ 2147483647 h 1518"/>
              <a:gd name="T2" fmla="*/ 2147483647 w 3780"/>
              <a:gd name="T3" fmla="*/ 0 h 1518"/>
              <a:gd name="T4" fmla="*/ 2147483647 w 3780"/>
              <a:gd name="T5" fmla="*/ 0 h 1518"/>
              <a:gd name="T6" fmla="*/ 2147483647 w 3780"/>
              <a:gd name="T7" fmla="*/ 2147483647 h 1518"/>
              <a:gd name="T8" fmla="*/ 2147483647 w 3780"/>
              <a:gd name="T9" fmla="*/ 2147483647 h 1518"/>
              <a:gd name="T10" fmla="*/ 2147483647 w 3780"/>
              <a:gd name="T11" fmla="*/ 2147483647 h 1518"/>
              <a:gd name="T12" fmla="*/ 2147483647 w 3780"/>
              <a:gd name="T13" fmla="*/ 2147483647 h 1518"/>
              <a:gd name="T14" fmla="*/ 2147483647 w 3780"/>
              <a:gd name="T15" fmla="*/ 2147483647 h 1518"/>
              <a:gd name="T16" fmla="*/ 2147483647 w 3780"/>
              <a:gd name="T17" fmla="*/ 2147483647 h 1518"/>
              <a:gd name="T18" fmla="*/ 2147483647 w 3780"/>
              <a:gd name="T19" fmla="*/ 2147483647 h 1518"/>
              <a:gd name="T20" fmla="*/ 2147483647 w 3780"/>
              <a:gd name="T21" fmla="*/ 2147483647 h 1518"/>
              <a:gd name="T22" fmla="*/ 2147483647 w 3780"/>
              <a:gd name="T23" fmla="*/ 2147483647 h 1518"/>
              <a:gd name="T24" fmla="*/ 2147483647 w 3780"/>
              <a:gd name="T25" fmla="*/ 2147483647 h 1518"/>
              <a:gd name="T26" fmla="*/ 2147483647 w 3780"/>
              <a:gd name="T27" fmla="*/ 2147483647 h 1518"/>
              <a:gd name="T28" fmla="*/ 2147483647 w 3780"/>
              <a:gd name="T29" fmla="*/ 2147483647 h 1518"/>
              <a:gd name="T30" fmla="*/ 2147483647 w 3780"/>
              <a:gd name="T31" fmla="*/ 0 h 1518"/>
              <a:gd name="T32" fmla="*/ 2147483647 w 3780"/>
              <a:gd name="T33" fmla="*/ 2147483647 h 1518"/>
              <a:gd name="T34" fmla="*/ 2147483647 w 3780"/>
              <a:gd name="T35" fmla="*/ 2147483647 h 1518"/>
              <a:gd name="T36" fmla="*/ 2147483647 w 3780"/>
              <a:gd name="T37" fmla="*/ 2147483647 h 1518"/>
              <a:gd name="T38" fmla="*/ 2147483647 w 3780"/>
              <a:gd name="T39" fmla="*/ 2147483647 h 1518"/>
              <a:gd name="T40" fmla="*/ 2147483647 w 3780"/>
              <a:gd name="T41" fmla="*/ 2147483647 h 1518"/>
              <a:gd name="T42" fmla="*/ 2147483647 w 3780"/>
              <a:gd name="T43" fmla="*/ 2147483647 h 1518"/>
              <a:gd name="T44" fmla="*/ 2147483647 w 3780"/>
              <a:gd name="T45" fmla="*/ 2147483647 h 1518"/>
              <a:gd name="T46" fmla="*/ 2147483647 w 3780"/>
              <a:gd name="T47" fmla="*/ 2147483647 h 1518"/>
              <a:gd name="T48" fmla="*/ 2147483647 w 3780"/>
              <a:gd name="T49" fmla="*/ 2147483647 h 1518"/>
              <a:gd name="T50" fmla="*/ 2147483647 w 3780"/>
              <a:gd name="T51" fmla="*/ 2147483647 h 1518"/>
              <a:gd name="T52" fmla="*/ 2147483647 w 3780"/>
              <a:gd name="T53" fmla="*/ 2147483647 h 1518"/>
              <a:gd name="T54" fmla="*/ 2147483647 w 3780"/>
              <a:gd name="T55" fmla="*/ 2147483647 h 1518"/>
              <a:gd name="T56" fmla="*/ 2147483647 w 3780"/>
              <a:gd name="T57" fmla="*/ 2147483647 h 1518"/>
              <a:gd name="T58" fmla="*/ 2147483647 w 3780"/>
              <a:gd name="T59" fmla="*/ 2147483647 h 1518"/>
              <a:gd name="T60" fmla="*/ 2147483647 w 3780"/>
              <a:gd name="T61" fmla="*/ 2147483647 h 1518"/>
              <a:gd name="T62" fmla="*/ 2147483647 w 3780"/>
              <a:gd name="T63" fmla="*/ 2147483647 h 1518"/>
              <a:gd name="T64" fmla="*/ 2147483647 w 3780"/>
              <a:gd name="T65" fmla="*/ 2147483647 h 1518"/>
              <a:gd name="T66" fmla="*/ 2147483647 w 3780"/>
              <a:gd name="T67" fmla="*/ 2147483647 h 1518"/>
              <a:gd name="T68" fmla="*/ 2147483647 w 3780"/>
              <a:gd name="T69" fmla="*/ 2147483647 h 1518"/>
              <a:gd name="T70" fmla="*/ 2147483647 w 3780"/>
              <a:gd name="T71" fmla="*/ 2147483647 h 1518"/>
              <a:gd name="T72" fmla="*/ 2147483647 w 3780"/>
              <a:gd name="T73" fmla="*/ 2147483647 h 1518"/>
              <a:gd name="T74" fmla="*/ 2147483647 w 3780"/>
              <a:gd name="T75" fmla="*/ 2147483647 h 1518"/>
              <a:gd name="T76" fmla="*/ 2147483647 w 3780"/>
              <a:gd name="T77" fmla="*/ 2147483647 h 1518"/>
              <a:gd name="T78" fmla="*/ 2147483647 w 3780"/>
              <a:gd name="T79" fmla="*/ 2147483647 h 1518"/>
              <a:gd name="T80" fmla="*/ 2147483647 w 3780"/>
              <a:gd name="T81" fmla="*/ 2147483647 h 1518"/>
              <a:gd name="T82" fmla="*/ 2147483647 w 3780"/>
              <a:gd name="T83" fmla="*/ 2147483647 h 1518"/>
              <a:gd name="T84" fmla="*/ 2147483647 w 3780"/>
              <a:gd name="T85" fmla="*/ 2147483647 h 1518"/>
              <a:gd name="T86" fmla="*/ 2147483647 w 3780"/>
              <a:gd name="T87" fmla="*/ 2147483647 h 1518"/>
              <a:gd name="T88" fmla="*/ 2147483647 w 3780"/>
              <a:gd name="T89" fmla="*/ 2147483647 h 1518"/>
              <a:gd name="T90" fmla="*/ 2147483647 w 3780"/>
              <a:gd name="T91" fmla="*/ 2147483647 h 1518"/>
              <a:gd name="T92" fmla="*/ 2147483647 w 3780"/>
              <a:gd name="T93" fmla="*/ 2147483647 h 15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780" h="1518">
                <a:moveTo>
                  <a:pt x="2941" y="0"/>
                </a:moveTo>
                <a:lnTo>
                  <a:pt x="2941" y="0"/>
                </a:lnTo>
                <a:lnTo>
                  <a:pt x="2941" y="758"/>
                </a:lnTo>
                <a:cubicBezTo>
                  <a:pt x="2914" y="779"/>
                  <a:pt x="2892" y="801"/>
                  <a:pt x="2871" y="825"/>
                </a:cubicBezTo>
                <a:lnTo>
                  <a:pt x="2871" y="0"/>
                </a:lnTo>
                <a:lnTo>
                  <a:pt x="2032" y="0"/>
                </a:lnTo>
                <a:lnTo>
                  <a:pt x="2032" y="690"/>
                </a:lnTo>
                <a:lnTo>
                  <a:pt x="1962" y="690"/>
                </a:lnTo>
                <a:lnTo>
                  <a:pt x="1962" y="0"/>
                </a:lnTo>
                <a:lnTo>
                  <a:pt x="1123" y="0"/>
                </a:lnTo>
                <a:lnTo>
                  <a:pt x="1123" y="691"/>
                </a:lnTo>
                <a:lnTo>
                  <a:pt x="1054" y="691"/>
                </a:lnTo>
                <a:lnTo>
                  <a:pt x="1054" y="0"/>
                </a:lnTo>
                <a:lnTo>
                  <a:pt x="214" y="0"/>
                </a:lnTo>
                <a:lnTo>
                  <a:pt x="214" y="788"/>
                </a:lnTo>
                <a:lnTo>
                  <a:pt x="0" y="1501"/>
                </a:lnTo>
                <a:lnTo>
                  <a:pt x="189" y="1501"/>
                </a:lnTo>
                <a:lnTo>
                  <a:pt x="283" y="1185"/>
                </a:lnTo>
                <a:lnTo>
                  <a:pt x="310" y="1185"/>
                </a:lnTo>
                <a:lnTo>
                  <a:pt x="467" y="1501"/>
                </a:lnTo>
                <a:lnTo>
                  <a:pt x="694" y="1501"/>
                </a:lnTo>
                <a:lnTo>
                  <a:pt x="543" y="1185"/>
                </a:lnTo>
                <a:lnTo>
                  <a:pt x="886" y="1185"/>
                </a:lnTo>
                <a:lnTo>
                  <a:pt x="791" y="1501"/>
                </a:lnTo>
                <a:lnTo>
                  <a:pt x="997" y="1501"/>
                </a:lnTo>
                <a:lnTo>
                  <a:pt x="1091" y="1186"/>
                </a:lnTo>
                <a:lnTo>
                  <a:pt x="1136" y="1186"/>
                </a:lnTo>
                <a:lnTo>
                  <a:pt x="1136" y="1185"/>
                </a:lnTo>
                <a:lnTo>
                  <a:pt x="1594" y="1185"/>
                </a:lnTo>
                <a:lnTo>
                  <a:pt x="1503" y="1501"/>
                </a:lnTo>
                <a:lnTo>
                  <a:pt x="1711" y="1501"/>
                </a:lnTo>
                <a:lnTo>
                  <a:pt x="1799" y="1185"/>
                </a:lnTo>
                <a:lnTo>
                  <a:pt x="1892" y="1185"/>
                </a:lnTo>
                <a:lnTo>
                  <a:pt x="1895" y="1501"/>
                </a:lnTo>
                <a:lnTo>
                  <a:pt x="2069" y="1501"/>
                </a:lnTo>
                <a:lnTo>
                  <a:pt x="2269" y="1185"/>
                </a:lnTo>
                <a:lnTo>
                  <a:pt x="2399" y="1185"/>
                </a:lnTo>
                <a:lnTo>
                  <a:pt x="2332" y="1501"/>
                </a:lnTo>
                <a:lnTo>
                  <a:pt x="2536" y="1501"/>
                </a:lnTo>
                <a:lnTo>
                  <a:pt x="2602" y="1185"/>
                </a:lnTo>
                <a:lnTo>
                  <a:pt x="2721" y="1185"/>
                </a:lnTo>
                <a:cubicBezTo>
                  <a:pt x="2716" y="1283"/>
                  <a:pt x="2741" y="1372"/>
                  <a:pt x="2806" y="1432"/>
                </a:cubicBezTo>
                <a:cubicBezTo>
                  <a:pt x="2885" y="1504"/>
                  <a:pt x="3006" y="1518"/>
                  <a:pt x="3096" y="1518"/>
                </a:cubicBezTo>
                <a:cubicBezTo>
                  <a:pt x="3219" y="1518"/>
                  <a:pt x="3347" y="1501"/>
                  <a:pt x="3476" y="1472"/>
                </a:cubicBezTo>
                <a:lnTo>
                  <a:pt x="3546" y="1185"/>
                </a:lnTo>
                <a:lnTo>
                  <a:pt x="3780" y="1185"/>
                </a:lnTo>
                <a:lnTo>
                  <a:pt x="3780" y="0"/>
                </a:lnTo>
                <a:lnTo>
                  <a:pt x="2941" y="0"/>
                </a:lnTo>
                <a:close/>
                <a:moveTo>
                  <a:pt x="1023" y="731"/>
                </a:moveTo>
                <a:lnTo>
                  <a:pt x="1023" y="731"/>
                </a:lnTo>
                <a:lnTo>
                  <a:pt x="1011" y="772"/>
                </a:lnTo>
                <a:lnTo>
                  <a:pt x="900" y="1143"/>
                </a:lnTo>
                <a:lnTo>
                  <a:pt x="895" y="1156"/>
                </a:lnTo>
                <a:lnTo>
                  <a:pt x="528" y="1156"/>
                </a:lnTo>
                <a:lnTo>
                  <a:pt x="500" y="1095"/>
                </a:lnTo>
                <a:lnTo>
                  <a:pt x="895" y="691"/>
                </a:lnTo>
                <a:lnTo>
                  <a:pt x="641" y="691"/>
                </a:lnTo>
                <a:lnTo>
                  <a:pt x="332" y="1024"/>
                </a:lnTo>
                <a:lnTo>
                  <a:pt x="432" y="691"/>
                </a:lnTo>
                <a:lnTo>
                  <a:pt x="245" y="691"/>
                </a:lnTo>
                <a:lnTo>
                  <a:pt x="245" y="30"/>
                </a:lnTo>
                <a:lnTo>
                  <a:pt x="1023" y="30"/>
                </a:lnTo>
                <a:lnTo>
                  <a:pt x="1023" y="731"/>
                </a:lnTo>
                <a:close/>
                <a:moveTo>
                  <a:pt x="1240" y="1045"/>
                </a:moveTo>
                <a:lnTo>
                  <a:pt x="1240" y="1045"/>
                </a:lnTo>
                <a:cubicBezTo>
                  <a:pt x="1232" y="1045"/>
                  <a:pt x="1225" y="1046"/>
                  <a:pt x="1216" y="1046"/>
                </a:cubicBezTo>
                <a:cubicBezTo>
                  <a:pt x="1205" y="1046"/>
                  <a:pt x="1196" y="1046"/>
                  <a:pt x="1187" y="1046"/>
                </a:cubicBezTo>
                <a:lnTo>
                  <a:pt x="1137" y="1046"/>
                </a:lnTo>
                <a:lnTo>
                  <a:pt x="1160" y="961"/>
                </a:lnTo>
                <a:lnTo>
                  <a:pt x="1171" y="918"/>
                </a:lnTo>
                <a:lnTo>
                  <a:pt x="1198" y="819"/>
                </a:lnTo>
                <a:cubicBezTo>
                  <a:pt x="1209" y="819"/>
                  <a:pt x="1221" y="819"/>
                  <a:pt x="1231" y="819"/>
                </a:cubicBezTo>
                <a:cubicBezTo>
                  <a:pt x="1244" y="819"/>
                  <a:pt x="1257" y="819"/>
                  <a:pt x="1270" y="819"/>
                </a:cubicBezTo>
                <a:cubicBezTo>
                  <a:pt x="1336" y="819"/>
                  <a:pt x="1378" y="823"/>
                  <a:pt x="1393" y="844"/>
                </a:cubicBezTo>
                <a:cubicBezTo>
                  <a:pt x="1404" y="860"/>
                  <a:pt x="1403" y="887"/>
                  <a:pt x="1389" y="929"/>
                </a:cubicBezTo>
                <a:cubicBezTo>
                  <a:pt x="1366" y="1001"/>
                  <a:pt x="1336" y="1038"/>
                  <a:pt x="1240" y="1045"/>
                </a:cubicBezTo>
                <a:close/>
                <a:moveTo>
                  <a:pt x="1807" y="1156"/>
                </a:moveTo>
                <a:lnTo>
                  <a:pt x="1807" y="1156"/>
                </a:lnTo>
                <a:lnTo>
                  <a:pt x="1889" y="864"/>
                </a:lnTo>
                <a:lnTo>
                  <a:pt x="1892" y="1156"/>
                </a:lnTo>
                <a:lnTo>
                  <a:pt x="1807" y="1156"/>
                </a:lnTo>
                <a:close/>
                <a:moveTo>
                  <a:pt x="1932" y="690"/>
                </a:moveTo>
                <a:lnTo>
                  <a:pt x="1932" y="690"/>
                </a:lnTo>
                <a:lnTo>
                  <a:pt x="1737" y="690"/>
                </a:lnTo>
                <a:lnTo>
                  <a:pt x="1603" y="1156"/>
                </a:lnTo>
                <a:lnTo>
                  <a:pt x="1396" y="1156"/>
                </a:lnTo>
                <a:cubicBezTo>
                  <a:pt x="1502" y="1117"/>
                  <a:pt x="1566" y="1042"/>
                  <a:pt x="1586" y="932"/>
                </a:cubicBezTo>
                <a:cubicBezTo>
                  <a:pt x="1602" y="846"/>
                  <a:pt x="1594" y="790"/>
                  <a:pt x="1559" y="747"/>
                </a:cubicBezTo>
                <a:cubicBezTo>
                  <a:pt x="1507" y="684"/>
                  <a:pt x="1401" y="690"/>
                  <a:pt x="1308" y="690"/>
                </a:cubicBezTo>
                <a:cubicBezTo>
                  <a:pt x="1292" y="690"/>
                  <a:pt x="1153" y="690"/>
                  <a:pt x="1153" y="690"/>
                </a:cubicBezTo>
                <a:lnTo>
                  <a:pt x="1153" y="30"/>
                </a:lnTo>
                <a:lnTo>
                  <a:pt x="1932" y="30"/>
                </a:lnTo>
                <a:lnTo>
                  <a:pt x="1932" y="690"/>
                </a:lnTo>
                <a:close/>
                <a:moveTo>
                  <a:pt x="2405" y="1156"/>
                </a:moveTo>
                <a:lnTo>
                  <a:pt x="2405" y="1156"/>
                </a:lnTo>
                <a:lnTo>
                  <a:pt x="2288" y="1156"/>
                </a:lnTo>
                <a:lnTo>
                  <a:pt x="2465" y="877"/>
                </a:lnTo>
                <a:lnTo>
                  <a:pt x="2405" y="1156"/>
                </a:lnTo>
                <a:close/>
                <a:moveTo>
                  <a:pt x="2840" y="703"/>
                </a:moveTo>
                <a:lnTo>
                  <a:pt x="2840" y="703"/>
                </a:lnTo>
                <a:lnTo>
                  <a:pt x="2840" y="864"/>
                </a:lnTo>
                <a:cubicBezTo>
                  <a:pt x="2786" y="939"/>
                  <a:pt x="2752" y="1021"/>
                  <a:pt x="2736" y="1088"/>
                </a:cubicBezTo>
                <a:cubicBezTo>
                  <a:pt x="2730" y="1111"/>
                  <a:pt x="2726" y="1133"/>
                  <a:pt x="2724" y="1156"/>
                </a:cubicBezTo>
                <a:lnTo>
                  <a:pt x="2609" y="1156"/>
                </a:lnTo>
                <a:lnTo>
                  <a:pt x="2707" y="691"/>
                </a:lnTo>
                <a:lnTo>
                  <a:pt x="2378" y="691"/>
                </a:lnTo>
                <a:lnTo>
                  <a:pt x="2083" y="1156"/>
                </a:lnTo>
                <a:lnTo>
                  <a:pt x="2061" y="1156"/>
                </a:lnTo>
                <a:lnTo>
                  <a:pt x="2061" y="30"/>
                </a:lnTo>
                <a:lnTo>
                  <a:pt x="2840" y="30"/>
                </a:lnTo>
                <a:lnTo>
                  <a:pt x="2840" y="703"/>
                </a:lnTo>
                <a:close/>
                <a:moveTo>
                  <a:pt x="3290" y="1346"/>
                </a:moveTo>
                <a:lnTo>
                  <a:pt x="3290" y="1346"/>
                </a:lnTo>
                <a:cubicBezTo>
                  <a:pt x="3245" y="1354"/>
                  <a:pt x="3201" y="1359"/>
                  <a:pt x="3159" y="1359"/>
                </a:cubicBezTo>
                <a:cubicBezTo>
                  <a:pt x="3046" y="1359"/>
                  <a:pt x="2968" y="1307"/>
                  <a:pt x="2966" y="1185"/>
                </a:cubicBezTo>
                <a:lnTo>
                  <a:pt x="3330" y="1185"/>
                </a:lnTo>
                <a:lnTo>
                  <a:pt x="3290" y="1346"/>
                </a:lnTo>
                <a:close/>
                <a:moveTo>
                  <a:pt x="3750" y="1156"/>
                </a:moveTo>
                <a:lnTo>
                  <a:pt x="3750" y="1156"/>
                </a:lnTo>
                <a:lnTo>
                  <a:pt x="3554" y="1156"/>
                </a:lnTo>
                <a:lnTo>
                  <a:pt x="3586" y="1026"/>
                </a:lnTo>
                <a:lnTo>
                  <a:pt x="3193" y="1026"/>
                </a:lnTo>
                <a:lnTo>
                  <a:pt x="3160" y="1156"/>
                </a:lnTo>
                <a:lnTo>
                  <a:pt x="2970" y="1156"/>
                </a:lnTo>
                <a:lnTo>
                  <a:pt x="2970" y="1129"/>
                </a:lnTo>
                <a:cubicBezTo>
                  <a:pt x="2973" y="1114"/>
                  <a:pt x="2976" y="1099"/>
                  <a:pt x="2979" y="1083"/>
                </a:cubicBezTo>
                <a:cubicBezTo>
                  <a:pt x="3014" y="943"/>
                  <a:pt x="3106" y="804"/>
                  <a:pt x="3265" y="804"/>
                </a:cubicBezTo>
                <a:cubicBezTo>
                  <a:pt x="3328" y="804"/>
                  <a:pt x="3390" y="828"/>
                  <a:pt x="3382" y="915"/>
                </a:cubicBezTo>
                <a:lnTo>
                  <a:pt x="3616" y="915"/>
                </a:lnTo>
                <a:cubicBezTo>
                  <a:pt x="3625" y="875"/>
                  <a:pt x="3640" y="806"/>
                  <a:pt x="3596" y="742"/>
                </a:cubicBezTo>
                <a:cubicBezTo>
                  <a:pt x="3546" y="673"/>
                  <a:pt x="3446" y="645"/>
                  <a:pt x="3316" y="645"/>
                </a:cubicBezTo>
                <a:cubicBezTo>
                  <a:pt x="3223" y="645"/>
                  <a:pt x="3087" y="660"/>
                  <a:pt x="2970" y="736"/>
                </a:cubicBezTo>
                <a:lnTo>
                  <a:pt x="2970" y="30"/>
                </a:lnTo>
                <a:lnTo>
                  <a:pt x="3750" y="30"/>
                </a:lnTo>
                <a:lnTo>
                  <a:pt x="3750" y="11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lIns="98719" tIns="49359" rIns="98719" bIns="49359"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000" y="1663410"/>
            <a:ext cx="9890463" cy="25882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119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ular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93655" y="0"/>
            <a:ext cx="11509533" cy="7773988"/>
          </a:xfrm>
          <a:prstGeom prst="rect">
            <a:avLst/>
          </a:prstGeom>
          <a:solidFill>
            <a:srgbClr val="483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293655" cy="7773988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1768778" y="878177"/>
            <a:ext cx="968574" cy="421091"/>
          </a:xfrm>
          <a:custGeom>
            <a:avLst/>
            <a:gdLst>
              <a:gd name="T0" fmla="*/ 2147483647 w 3780"/>
              <a:gd name="T1" fmla="*/ 2147483647 h 1518"/>
              <a:gd name="T2" fmla="*/ 2147483647 w 3780"/>
              <a:gd name="T3" fmla="*/ 0 h 1518"/>
              <a:gd name="T4" fmla="*/ 2147483647 w 3780"/>
              <a:gd name="T5" fmla="*/ 0 h 1518"/>
              <a:gd name="T6" fmla="*/ 2147483647 w 3780"/>
              <a:gd name="T7" fmla="*/ 2147483647 h 1518"/>
              <a:gd name="T8" fmla="*/ 2147483647 w 3780"/>
              <a:gd name="T9" fmla="*/ 2147483647 h 1518"/>
              <a:gd name="T10" fmla="*/ 2147483647 w 3780"/>
              <a:gd name="T11" fmla="*/ 2147483647 h 1518"/>
              <a:gd name="T12" fmla="*/ 2147483647 w 3780"/>
              <a:gd name="T13" fmla="*/ 2147483647 h 1518"/>
              <a:gd name="T14" fmla="*/ 2147483647 w 3780"/>
              <a:gd name="T15" fmla="*/ 2147483647 h 1518"/>
              <a:gd name="T16" fmla="*/ 2147483647 w 3780"/>
              <a:gd name="T17" fmla="*/ 2147483647 h 1518"/>
              <a:gd name="T18" fmla="*/ 2147483647 w 3780"/>
              <a:gd name="T19" fmla="*/ 2147483647 h 1518"/>
              <a:gd name="T20" fmla="*/ 2147483647 w 3780"/>
              <a:gd name="T21" fmla="*/ 2147483647 h 1518"/>
              <a:gd name="T22" fmla="*/ 2147483647 w 3780"/>
              <a:gd name="T23" fmla="*/ 2147483647 h 1518"/>
              <a:gd name="T24" fmla="*/ 2147483647 w 3780"/>
              <a:gd name="T25" fmla="*/ 2147483647 h 1518"/>
              <a:gd name="T26" fmla="*/ 2147483647 w 3780"/>
              <a:gd name="T27" fmla="*/ 2147483647 h 1518"/>
              <a:gd name="T28" fmla="*/ 2147483647 w 3780"/>
              <a:gd name="T29" fmla="*/ 2147483647 h 1518"/>
              <a:gd name="T30" fmla="*/ 2147483647 w 3780"/>
              <a:gd name="T31" fmla="*/ 0 h 1518"/>
              <a:gd name="T32" fmla="*/ 2147483647 w 3780"/>
              <a:gd name="T33" fmla="*/ 2147483647 h 1518"/>
              <a:gd name="T34" fmla="*/ 2147483647 w 3780"/>
              <a:gd name="T35" fmla="*/ 2147483647 h 1518"/>
              <a:gd name="T36" fmla="*/ 2147483647 w 3780"/>
              <a:gd name="T37" fmla="*/ 2147483647 h 1518"/>
              <a:gd name="T38" fmla="*/ 2147483647 w 3780"/>
              <a:gd name="T39" fmla="*/ 2147483647 h 1518"/>
              <a:gd name="T40" fmla="*/ 2147483647 w 3780"/>
              <a:gd name="T41" fmla="*/ 2147483647 h 1518"/>
              <a:gd name="T42" fmla="*/ 2147483647 w 3780"/>
              <a:gd name="T43" fmla="*/ 2147483647 h 1518"/>
              <a:gd name="T44" fmla="*/ 2147483647 w 3780"/>
              <a:gd name="T45" fmla="*/ 2147483647 h 1518"/>
              <a:gd name="T46" fmla="*/ 2147483647 w 3780"/>
              <a:gd name="T47" fmla="*/ 2147483647 h 1518"/>
              <a:gd name="T48" fmla="*/ 2147483647 w 3780"/>
              <a:gd name="T49" fmla="*/ 2147483647 h 1518"/>
              <a:gd name="T50" fmla="*/ 2147483647 w 3780"/>
              <a:gd name="T51" fmla="*/ 2147483647 h 1518"/>
              <a:gd name="T52" fmla="*/ 2147483647 w 3780"/>
              <a:gd name="T53" fmla="*/ 2147483647 h 1518"/>
              <a:gd name="T54" fmla="*/ 2147483647 w 3780"/>
              <a:gd name="T55" fmla="*/ 2147483647 h 1518"/>
              <a:gd name="T56" fmla="*/ 2147483647 w 3780"/>
              <a:gd name="T57" fmla="*/ 2147483647 h 1518"/>
              <a:gd name="T58" fmla="*/ 2147483647 w 3780"/>
              <a:gd name="T59" fmla="*/ 2147483647 h 1518"/>
              <a:gd name="T60" fmla="*/ 2147483647 w 3780"/>
              <a:gd name="T61" fmla="*/ 2147483647 h 1518"/>
              <a:gd name="T62" fmla="*/ 2147483647 w 3780"/>
              <a:gd name="T63" fmla="*/ 2147483647 h 1518"/>
              <a:gd name="T64" fmla="*/ 2147483647 w 3780"/>
              <a:gd name="T65" fmla="*/ 2147483647 h 1518"/>
              <a:gd name="T66" fmla="*/ 2147483647 w 3780"/>
              <a:gd name="T67" fmla="*/ 2147483647 h 1518"/>
              <a:gd name="T68" fmla="*/ 2147483647 w 3780"/>
              <a:gd name="T69" fmla="*/ 2147483647 h 1518"/>
              <a:gd name="T70" fmla="*/ 2147483647 w 3780"/>
              <a:gd name="T71" fmla="*/ 2147483647 h 1518"/>
              <a:gd name="T72" fmla="*/ 2147483647 w 3780"/>
              <a:gd name="T73" fmla="*/ 2147483647 h 1518"/>
              <a:gd name="T74" fmla="*/ 2147483647 w 3780"/>
              <a:gd name="T75" fmla="*/ 2147483647 h 1518"/>
              <a:gd name="T76" fmla="*/ 2147483647 w 3780"/>
              <a:gd name="T77" fmla="*/ 2147483647 h 1518"/>
              <a:gd name="T78" fmla="*/ 2147483647 w 3780"/>
              <a:gd name="T79" fmla="*/ 2147483647 h 1518"/>
              <a:gd name="T80" fmla="*/ 2147483647 w 3780"/>
              <a:gd name="T81" fmla="*/ 2147483647 h 1518"/>
              <a:gd name="T82" fmla="*/ 2147483647 w 3780"/>
              <a:gd name="T83" fmla="*/ 2147483647 h 1518"/>
              <a:gd name="T84" fmla="*/ 2147483647 w 3780"/>
              <a:gd name="T85" fmla="*/ 2147483647 h 1518"/>
              <a:gd name="T86" fmla="*/ 2147483647 w 3780"/>
              <a:gd name="T87" fmla="*/ 2147483647 h 1518"/>
              <a:gd name="T88" fmla="*/ 2147483647 w 3780"/>
              <a:gd name="T89" fmla="*/ 2147483647 h 1518"/>
              <a:gd name="T90" fmla="*/ 2147483647 w 3780"/>
              <a:gd name="T91" fmla="*/ 2147483647 h 1518"/>
              <a:gd name="T92" fmla="*/ 2147483647 w 3780"/>
              <a:gd name="T93" fmla="*/ 2147483647 h 15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780" h="1518">
                <a:moveTo>
                  <a:pt x="2941" y="0"/>
                </a:moveTo>
                <a:lnTo>
                  <a:pt x="2941" y="0"/>
                </a:lnTo>
                <a:lnTo>
                  <a:pt x="2941" y="758"/>
                </a:lnTo>
                <a:cubicBezTo>
                  <a:pt x="2914" y="779"/>
                  <a:pt x="2892" y="801"/>
                  <a:pt x="2871" y="825"/>
                </a:cubicBezTo>
                <a:lnTo>
                  <a:pt x="2871" y="0"/>
                </a:lnTo>
                <a:lnTo>
                  <a:pt x="2032" y="0"/>
                </a:lnTo>
                <a:lnTo>
                  <a:pt x="2032" y="690"/>
                </a:lnTo>
                <a:lnTo>
                  <a:pt x="1962" y="690"/>
                </a:lnTo>
                <a:lnTo>
                  <a:pt x="1962" y="0"/>
                </a:lnTo>
                <a:lnTo>
                  <a:pt x="1123" y="0"/>
                </a:lnTo>
                <a:lnTo>
                  <a:pt x="1123" y="691"/>
                </a:lnTo>
                <a:lnTo>
                  <a:pt x="1054" y="691"/>
                </a:lnTo>
                <a:lnTo>
                  <a:pt x="1054" y="0"/>
                </a:lnTo>
                <a:lnTo>
                  <a:pt x="214" y="0"/>
                </a:lnTo>
                <a:lnTo>
                  <a:pt x="214" y="788"/>
                </a:lnTo>
                <a:lnTo>
                  <a:pt x="0" y="1501"/>
                </a:lnTo>
                <a:lnTo>
                  <a:pt x="189" y="1501"/>
                </a:lnTo>
                <a:lnTo>
                  <a:pt x="283" y="1185"/>
                </a:lnTo>
                <a:lnTo>
                  <a:pt x="310" y="1185"/>
                </a:lnTo>
                <a:lnTo>
                  <a:pt x="467" y="1501"/>
                </a:lnTo>
                <a:lnTo>
                  <a:pt x="694" y="1501"/>
                </a:lnTo>
                <a:lnTo>
                  <a:pt x="543" y="1185"/>
                </a:lnTo>
                <a:lnTo>
                  <a:pt x="886" y="1185"/>
                </a:lnTo>
                <a:lnTo>
                  <a:pt x="791" y="1501"/>
                </a:lnTo>
                <a:lnTo>
                  <a:pt x="997" y="1501"/>
                </a:lnTo>
                <a:lnTo>
                  <a:pt x="1091" y="1186"/>
                </a:lnTo>
                <a:lnTo>
                  <a:pt x="1136" y="1186"/>
                </a:lnTo>
                <a:lnTo>
                  <a:pt x="1136" y="1185"/>
                </a:lnTo>
                <a:lnTo>
                  <a:pt x="1594" y="1185"/>
                </a:lnTo>
                <a:lnTo>
                  <a:pt x="1503" y="1501"/>
                </a:lnTo>
                <a:lnTo>
                  <a:pt x="1711" y="1501"/>
                </a:lnTo>
                <a:lnTo>
                  <a:pt x="1799" y="1185"/>
                </a:lnTo>
                <a:lnTo>
                  <a:pt x="1892" y="1185"/>
                </a:lnTo>
                <a:lnTo>
                  <a:pt x="1895" y="1501"/>
                </a:lnTo>
                <a:lnTo>
                  <a:pt x="2069" y="1501"/>
                </a:lnTo>
                <a:lnTo>
                  <a:pt x="2269" y="1185"/>
                </a:lnTo>
                <a:lnTo>
                  <a:pt x="2399" y="1185"/>
                </a:lnTo>
                <a:lnTo>
                  <a:pt x="2332" y="1501"/>
                </a:lnTo>
                <a:lnTo>
                  <a:pt x="2536" y="1501"/>
                </a:lnTo>
                <a:lnTo>
                  <a:pt x="2602" y="1185"/>
                </a:lnTo>
                <a:lnTo>
                  <a:pt x="2721" y="1185"/>
                </a:lnTo>
                <a:cubicBezTo>
                  <a:pt x="2716" y="1283"/>
                  <a:pt x="2741" y="1372"/>
                  <a:pt x="2806" y="1432"/>
                </a:cubicBezTo>
                <a:cubicBezTo>
                  <a:pt x="2885" y="1504"/>
                  <a:pt x="3006" y="1518"/>
                  <a:pt x="3096" y="1518"/>
                </a:cubicBezTo>
                <a:cubicBezTo>
                  <a:pt x="3219" y="1518"/>
                  <a:pt x="3347" y="1501"/>
                  <a:pt x="3476" y="1472"/>
                </a:cubicBezTo>
                <a:lnTo>
                  <a:pt x="3546" y="1185"/>
                </a:lnTo>
                <a:lnTo>
                  <a:pt x="3780" y="1185"/>
                </a:lnTo>
                <a:lnTo>
                  <a:pt x="3780" y="0"/>
                </a:lnTo>
                <a:lnTo>
                  <a:pt x="2941" y="0"/>
                </a:lnTo>
                <a:close/>
                <a:moveTo>
                  <a:pt x="1023" y="731"/>
                </a:moveTo>
                <a:lnTo>
                  <a:pt x="1023" y="731"/>
                </a:lnTo>
                <a:lnTo>
                  <a:pt x="1011" y="772"/>
                </a:lnTo>
                <a:lnTo>
                  <a:pt x="900" y="1143"/>
                </a:lnTo>
                <a:lnTo>
                  <a:pt x="895" y="1156"/>
                </a:lnTo>
                <a:lnTo>
                  <a:pt x="528" y="1156"/>
                </a:lnTo>
                <a:lnTo>
                  <a:pt x="500" y="1095"/>
                </a:lnTo>
                <a:lnTo>
                  <a:pt x="895" y="691"/>
                </a:lnTo>
                <a:lnTo>
                  <a:pt x="641" y="691"/>
                </a:lnTo>
                <a:lnTo>
                  <a:pt x="332" y="1024"/>
                </a:lnTo>
                <a:lnTo>
                  <a:pt x="432" y="691"/>
                </a:lnTo>
                <a:lnTo>
                  <a:pt x="245" y="691"/>
                </a:lnTo>
                <a:lnTo>
                  <a:pt x="245" y="30"/>
                </a:lnTo>
                <a:lnTo>
                  <a:pt x="1023" y="30"/>
                </a:lnTo>
                <a:lnTo>
                  <a:pt x="1023" y="731"/>
                </a:lnTo>
                <a:close/>
                <a:moveTo>
                  <a:pt x="1240" y="1045"/>
                </a:moveTo>
                <a:lnTo>
                  <a:pt x="1240" y="1045"/>
                </a:lnTo>
                <a:cubicBezTo>
                  <a:pt x="1232" y="1045"/>
                  <a:pt x="1225" y="1046"/>
                  <a:pt x="1216" y="1046"/>
                </a:cubicBezTo>
                <a:cubicBezTo>
                  <a:pt x="1205" y="1046"/>
                  <a:pt x="1196" y="1046"/>
                  <a:pt x="1187" y="1046"/>
                </a:cubicBezTo>
                <a:lnTo>
                  <a:pt x="1137" y="1046"/>
                </a:lnTo>
                <a:lnTo>
                  <a:pt x="1160" y="961"/>
                </a:lnTo>
                <a:lnTo>
                  <a:pt x="1171" y="918"/>
                </a:lnTo>
                <a:lnTo>
                  <a:pt x="1198" y="819"/>
                </a:lnTo>
                <a:cubicBezTo>
                  <a:pt x="1209" y="819"/>
                  <a:pt x="1221" y="819"/>
                  <a:pt x="1231" y="819"/>
                </a:cubicBezTo>
                <a:cubicBezTo>
                  <a:pt x="1244" y="819"/>
                  <a:pt x="1257" y="819"/>
                  <a:pt x="1270" y="819"/>
                </a:cubicBezTo>
                <a:cubicBezTo>
                  <a:pt x="1336" y="819"/>
                  <a:pt x="1378" y="823"/>
                  <a:pt x="1393" y="844"/>
                </a:cubicBezTo>
                <a:cubicBezTo>
                  <a:pt x="1404" y="860"/>
                  <a:pt x="1403" y="887"/>
                  <a:pt x="1389" y="929"/>
                </a:cubicBezTo>
                <a:cubicBezTo>
                  <a:pt x="1366" y="1001"/>
                  <a:pt x="1336" y="1038"/>
                  <a:pt x="1240" y="1045"/>
                </a:cubicBezTo>
                <a:close/>
                <a:moveTo>
                  <a:pt x="1807" y="1156"/>
                </a:moveTo>
                <a:lnTo>
                  <a:pt x="1807" y="1156"/>
                </a:lnTo>
                <a:lnTo>
                  <a:pt x="1889" y="864"/>
                </a:lnTo>
                <a:lnTo>
                  <a:pt x="1892" y="1156"/>
                </a:lnTo>
                <a:lnTo>
                  <a:pt x="1807" y="1156"/>
                </a:lnTo>
                <a:close/>
                <a:moveTo>
                  <a:pt x="1932" y="690"/>
                </a:moveTo>
                <a:lnTo>
                  <a:pt x="1932" y="690"/>
                </a:lnTo>
                <a:lnTo>
                  <a:pt x="1737" y="690"/>
                </a:lnTo>
                <a:lnTo>
                  <a:pt x="1603" y="1156"/>
                </a:lnTo>
                <a:lnTo>
                  <a:pt x="1396" y="1156"/>
                </a:lnTo>
                <a:cubicBezTo>
                  <a:pt x="1502" y="1117"/>
                  <a:pt x="1566" y="1042"/>
                  <a:pt x="1586" y="932"/>
                </a:cubicBezTo>
                <a:cubicBezTo>
                  <a:pt x="1602" y="846"/>
                  <a:pt x="1594" y="790"/>
                  <a:pt x="1559" y="747"/>
                </a:cubicBezTo>
                <a:cubicBezTo>
                  <a:pt x="1507" y="684"/>
                  <a:pt x="1401" y="690"/>
                  <a:pt x="1308" y="690"/>
                </a:cubicBezTo>
                <a:cubicBezTo>
                  <a:pt x="1292" y="690"/>
                  <a:pt x="1153" y="690"/>
                  <a:pt x="1153" y="690"/>
                </a:cubicBezTo>
                <a:lnTo>
                  <a:pt x="1153" y="30"/>
                </a:lnTo>
                <a:lnTo>
                  <a:pt x="1932" y="30"/>
                </a:lnTo>
                <a:lnTo>
                  <a:pt x="1932" y="690"/>
                </a:lnTo>
                <a:close/>
                <a:moveTo>
                  <a:pt x="2405" y="1156"/>
                </a:moveTo>
                <a:lnTo>
                  <a:pt x="2405" y="1156"/>
                </a:lnTo>
                <a:lnTo>
                  <a:pt x="2288" y="1156"/>
                </a:lnTo>
                <a:lnTo>
                  <a:pt x="2465" y="877"/>
                </a:lnTo>
                <a:lnTo>
                  <a:pt x="2405" y="1156"/>
                </a:lnTo>
                <a:close/>
                <a:moveTo>
                  <a:pt x="2840" y="703"/>
                </a:moveTo>
                <a:lnTo>
                  <a:pt x="2840" y="703"/>
                </a:lnTo>
                <a:lnTo>
                  <a:pt x="2840" y="864"/>
                </a:lnTo>
                <a:cubicBezTo>
                  <a:pt x="2786" y="939"/>
                  <a:pt x="2752" y="1021"/>
                  <a:pt x="2736" y="1088"/>
                </a:cubicBezTo>
                <a:cubicBezTo>
                  <a:pt x="2730" y="1111"/>
                  <a:pt x="2726" y="1133"/>
                  <a:pt x="2724" y="1156"/>
                </a:cubicBezTo>
                <a:lnTo>
                  <a:pt x="2609" y="1156"/>
                </a:lnTo>
                <a:lnTo>
                  <a:pt x="2707" y="691"/>
                </a:lnTo>
                <a:lnTo>
                  <a:pt x="2378" y="691"/>
                </a:lnTo>
                <a:lnTo>
                  <a:pt x="2083" y="1156"/>
                </a:lnTo>
                <a:lnTo>
                  <a:pt x="2061" y="1156"/>
                </a:lnTo>
                <a:lnTo>
                  <a:pt x="2061" y="30"/>
                </a:lnTo>
                <a:lnTo>
                  <a:pt x="2840" y="30"/>
                </a:lnTo>
                <a:lnTo>
                  <a:pt x="2840" y="703"/>
                </a:lnTo>
                <a:close/>
                <a:moveTo>
                  <a:pt x="3290" y="1346"/>
                </a:moveTo>
                <a:lnTo>
                  <a:pt x="3290" y="1346"/>
                </a:lnTo>
                <a:cubicBezTo>
                  <a:pt x="3245" y="1354"/>
                  <a:pt x="3201" y="1359"/>
                  <a:pt x="3159" y="1359"/>
                </a:cubicBezTo>
                <a:cubicBezTo>
                  <a:pt x="3046" y="1359"/>
                  <a:pt x="2968" y="1307"/>
                  <a:pt x="2966" y="1185"/>
                </a:cubicBezTo>
                <a:lnTo>
                  <a:pt x="3330" y="1185"/>
                </a:lnTo>
                <a:lnTo>
                  <a:pt x="3290" y="1346"/>
                </a:lnTo>
                <a:close/>
                <a:moveTo>
                  <a:pt x="3750" y="1156"/>
                </a:moveTo>
                <a:lnTo>
                  <a:pt x="3750" y="1156"/>
                </a:lnTo>
                <a:lnTo>
                  <a:pt x="3554" y="1156"/>
                </a:lnTo>
                <a:lnTo>
                  <a:pt x="3586" y="1026"/>
                </a:lnTo>
                <a:lnTo>
                  <a:pt x="3193" y="1026"/>
                </a:lnTo>
                <a:lnTo>
                  <a:pt x="3160" y="1156"/>
                </a:lnTo>
                <a:lnTo>
                  <a:pt x="2970" y="1156"/>
                </a:lnTo>
                <a:lnTo>
                  <a:pt x="2970" y="1129"/>
                </a:lnTo>
                <a:cubicBezTo>
                  <a:pt x="2973" y="1114"/>
                  <a:pt x="2976" y="1099"/>
                  <a:pt x="2979" y="1083"/>
                </a:cubicBezTo>
                <a:cubicBezTo>
                  <a:pt x="3014" y="943"/>
                  <a:pt x="3106" y="804"/>
                  <a:pt x="3265" y="804"/>
                </a:cubicBezTo>
                <a:cubicBezTo>
                  <a:pt x="3328" y="804"/>
                  <a:pt x="3390" y="828"/>
                  <a:pt x="3382" y="915"/>
                </a:cubicBezTo>
                <a:lnTo>
                  <a:pt x="3616" y="915"/>
                </a:lnTo>
                <a:cubicBezTo>
                  <a:pt x="3625" y="875"/>
                  <a:pt x="3640" y="806"/>
                  <a:pt x="3596" y="742"/>
                </a:cubicBezTo>
                <a:cubicBezTo>
                  <a:pt x="3546" y="673"/>
                  <a:pt x="3446" y="645"/>
                  <a:pt x="3316" y="645"/>
                </a:cubicBezTo>
                <a:cubicBezTo>
                  <a:pt x="3223" y="645"/>
                  <a:pt x="3087" y="660"/>
                  <a:pt x="2970" y="736"/>
                </a:cubicBezTo>
                <a:lnTo>
                  <a:pt x="2970" y="30"/>
                </a:lnTo>
                <a:lnTo>
                  <a:pt x="3750" y="30"/>
                </a:lnTo>
                <a:lnTo>
                  <a:pt x="3750" y="11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lIns="98719" tIns="49359" rIns="98719" bIns="49359"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/>
          <a:srcRect l="52779" t="36296" r="14259" b="9444"/>
          <a:stretch>
            <a:fillRect/>
          </a:stretch>
        </p:blipFill>
        <p:spPr bwMode="auto">
          <a:xfrm>
            <a:off x="9947478" y="3424514"/>
            <a:ext cx="2373924" cy="42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000" y="1663410"/>
            <a:ext cx="9890463" cy="25882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119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803188" cy="7773988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698508" y="878177"/>
            <a:ext cx="968574" cy="421091"/>
          </a:xfrm>
          <a:custGeom>
            <a:avLst/>
            <a:gdLst>
              <a:gd name="T0" fmla="*/ 2147483647 w 3780"/>
              <a:gd name="T1" fmla="*/ 2147483647 h 1518"/>
              <a:gd name="T2" fmla="*/ 2147483647 w 3780"/>
              <a:gd name="T3" fmla="*/ 0 h 1518"/>
              <a:gd name="T4" fmla="*/ 2147483647 w 3780"/>
              <a:gd name="T5" fmla="*/ 0 h 1518"/>
              <a:gd name="T6" fmla="*/ 2147483647 w 3780"/>
              <a:gd name="T7" fmla="*/ 2147483647 h 1518"/>
              <a:gd name="T8" fmla="*/ 2147483647 w 3780"/>
              <a:gd name="T9" fmla="*/ 2147483647 h 1518"/>
              <a:gd name="T10" fmla="*/ 2147483647 w 3780"/>
              <a:gd name="T11" fmla="*/ 2147483647 h 1518"/>
              <a:gd name="T12" fmla="*/ 2147483647 w 3780"/>
              <a:gd name="T13" fmla="*/ 2147483647 h 1518"/>
              <a:gd name="T14" fmla="*/ 2147483647 w 3780"/>
              <a:gd name="T15" fmla="*/ 2147483647 h 1518"/>
              <a:gd name="T16" fmla="*/ 2147483647 w 3780"/>
              <a:gd name="T17" fmla="*/ 2147483647 h 1518"/>
              <a:gd name="T18" fmla="*/ 2147483647 w 3780"/>
              <a:gd name="T19" fmla="*/ 2147483647 h 1518"/>
              <a:gd name="T20" fmla="*/ 2147483647 w 3780"/>
              <a:gd name="T21" fmla="*/ 2147483647 h 1518"/>
              <a:gd name="T22" fmla="*/ 2147483647 w 3780"/>
              <a:gd name="T23" fmla="*/ 2147483647 h 1518"/>
              <a:gd name="T24" fmla="*/ 2147483647 w 3780"/>
              <a:gd name="T25" fmla="*/ 2147483647 h 1518"/>
              <a:gd name="T26" fmla="*/ 2147483647 w 3780"/>
              <a:gd name="T27" fmla="*/ 2147483647 h 1518"/>
              <a:gd name="T28" fmla="*/ 2147483647 w 3780"/>
              <a:gd name="T29" fmla="*/ 2147483647 h 1518"/>
              <a:gd name="T30" fmla="*/ 2147483647 w 3780"/>
              <a:gd name="T31" fmla="*/ 0 h 1518"/>
              <a:gd name="T32" fmla="*/ 2147483647 w 3780"/>
              <a:gd name="T33" fmla="*/ 2147483647 h 1518"/>
              <a:gd name="T34" fmla="*/ 2147483647 w 3780"/>
              <a:gd name="T35" fmla="*/ 2147483647 h 1518"/>
              <a:gd name="T36" fmla="*/ 2147483647 w 3780"/>
              <a:gd name="T37" fmla="*/ 2147483647 h 1518"/>
              <a:gd name="T38" fmla="*/ 2147483647 w 3780"/>
              <a:gd name="T39" fmla="*/ 2147483647 h 1518"/>
              <a:gd name="T40" fmla="*/ 2147483647 w 3780"/>
              <a:gd name="T41" fmla="*/ 2147483647 h 1518"/>
              <a:gd name="T42" fmla="*/ 2147483647 w 3780"/>
              <a:gd name="T43" fmla="*/ 2147483647 h 1518"/>
              <a:gd name="T44" fmla="*/ 2147483647 w 3780"/>
              <a:gd name="T45" fmla="*/ 2147483647 h 1518"/>
              <a:gd name="T46" fmla="*/ 2147483647 w 3780"/>
              <a:gd name="T47" fmla="*/ 2147483647 h 1518"/>
              <a:gd name="T48" fmla="*/ 2147483647 w 3780"/>
              <a:gd name="T49" fmla="*/ 2147483647 h 1518"/>
              <a:gd name="T50" fmla="*/ 2147483647 w 3780"/>
              <a:gd name="T51" fmla="*/ 2147483647 h 1518"/>
              <a:gd name="T52" fmla="*/ 2147483647 w 3780"/>
              <a:gd name="T53" fmla="*/ 2147483647 h 1518"/>
              <a:gd name="T54" fmla="*/ 2147483647 w 3780"/>
              <a:gd name="T55" fmla="*/ 2147483647 h 1518"/>
              <a:gd name="T56" fmla="*/ 2147483647 w 3780"/>
              <a:gd name="T57" fmla="*/ 2147483647 h 1518"/>
              <a:gd name="T58" fmla="*/ 2147483647 w 3780"/>
              <a:gd name="T59" fmla="*/ 2147483647 h 1518"/>
              <a:gd name="T60" fmla="*/ 2147483647 w 3780"/>
              <a:gd name="T61" fmla="*/ 2147483647 h 1518"/>
              <a:gd name="T62" fmla="*/ 2147483647 w 3780"/>
              <a:gd name="T63" fmla="*/ 2147483647 h 1518"/>
              <a:gd name="T64" fmla="*/ 2147483647 w 3780"/>
              <a:gd name="T65" fmla="*/ 2147483647 h 1518"/>
              <a:gd name="T66" fmla="*/ 2147483647 w 3780"/>
              <a:gd name="T67" fmla="*/ 2147483647 h 1518"/>
              <a:gd name="T68" fmla="*/ 2147483647 w 3780"/>
              <a:gd name="T69" fmla="*/ 2147483647 h 1518"/>
              <a:gd name="T70" fmla="*/ 2147483647 w 3780"/>
              <a:gd name="T71" fmla="*/ 2147483647 h 1518"/>
              <a:gd name="T72" fmla="*/ 2147483647 w 3780"/>
              <a:gd name="T73" fmla="*/ 2147483647 h 1518"/>
              <a:gd name="T74" fmla="*/ 2147483647 w 3780"/>
              <a:gd name="T75" fmla="*/ 2147483647 h 1518"/>
              <a:gd name="T76" fmla="*/ 2147483647 w 3780"/>
              <a:gd name="T77" fmla="*/ 2147483647 h 1518"/>
              <a:gd name="T78" fmla="*/ 2147483647 w 3780"/>
              <a:gd name="T79" fmla="*/ 2147483647 h 1518"/>
              <a:gd name="T80" fmla="*/ 2147483647 w 3780"/>
              <a:gd name="T81" fmla="*/ 2147483647 h 1518"/>
              <a:gd name="T82" fmla="*/ 2147483647 w 3780"/>
              <a:gd name="T83" fmla="*/ 2147483647 h 1518"/>
              <a:gd name="T84" fmla="*/ 2147483647 w 3780"/>
              <a:gd name="T85" fmla="*/ 2147483647 h 1518"/>
              <a:gd name="T86" fmla="*/ 2147483647 w 3780"/>
              <a:gd name="T87" fmla="*/ 2147483647 h 1518"/>
              <a:gd name="T88" fmla="*/ 2147483647 w 3780"/>
              <a:gd name="T89" fmla="*/ 2147483647 h 1518"/>
              <a:gd name="T90" fmla="*/ 2147483647 w 3780"/>
              <a:gd name="T91" fmla="*/ 2147483647 h 1518"/>
              <a:gd name="T92" fmla="*/ 2147483647 w 3780"/>
              <a:gd name="T93" fmla="*/ 2147483647 h 15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780" h="1518">
                <a:moveTo>
                  <a:pt x="2941" y="0"/>
                </a:moveTo>
                <a:lnTo>
                  <a:pt x="2941" y="0"/>
                </a:lnTo>
                <a:lnTo>
                  <a:pt x="2941" y="758"/>
                </a:lnTo>
                <a:cubicBezTo>
                  <a:pt x="2914" y="779"/>
                  <a:pt x="2892" y="801"/>
                  <a:pt x="2871" y="825"/>
                </a:cubicBezTo>
                <a:lnTo>
                  <a:pt x="2871" y="0"/>
                </a:lnTo>
                <a:lnTo>
                  <a:pt x="2032" y="0"/>
                </a:lnTo>
                <a:lnTo>
                  <a:pt x="2032" y="690"/>
                </a:lnTo>
                <a:lnTo>
                  <a:pt x="1962" y="690"/>
                </a:lnTo>
                <a:lnTo>
                  <a:pt x="1962" y="0"/>
                </a:lnTo>
                <a:lnTo>
                  <a:pt x="1123" y="0"/>
                </a:lnTo>
                <a:lnTo>
                  <a:pt x="1123" y="691"/>
                </a:lnTo>
                <a:lnTo>
                  <a:pt x="1054" y="691"/>
                </a:lnTo>
                <a:lnTo>
                  <a:pt x="1054" y="0"/>
                </a:lnTo>
                <a:lnTo>
                  <a:pt x="214" y="0"/>
                </a:lnTo>
                <a:lnTo>
                  <a:pt x="214" y="788"/>
                </a:lnTo>
                <a:lnTo>
                  <a:pt x="0" y="1501"/>
                </a:lnTo>
                <a:lnTo>
                  <a:pt x="189" y="1501"/>
                </a:lnTo>
                <a:lnTo>
                  <a:pt x="283" y="1185"/>
                </a:lnTo>
                <a:lnTo>
                  <a:pt x="310" y="1185"/>
                </a:lnTo>
                <a:lnTo>
                  <a:pt x="467" y="1501"/>
                </a:lnTo>
                <a:lnTo>
                  <a:pt x="694" y="1501"/>
                </a:lnTo>
                <a:lnTo>
                  <a:pt x="543" y="1185"/>
                </a:lnTo>
                <a:lnTo>
                  <a:pt x="886" y="1185"/>
                </a:lnTo>
                <a:lnTo>
                  <a:pt x="791" y="1501"/>
                </a:lnTo>
                <a:lnTo>
                  <a:pt x="997" y="1501"/>
                </a:lnTo>
                <a:lnTo>
                  <a:pt x="1091" y="1186"/>
                </a:lnTo>
                <a:lnTo>
                  <a:pt x="1136" y="1186"/>
                </a:lnTo>
                <a:lnTo>
                  <a:pt x="1136" y="1185"/>
                </a:lnTo>
                <a:lnTo>
                  <a:pt x="1594" y="1185"/>
                </a:lnTo>
                <a:lnTo>
                  <a:pt x="1503" y="1501"/>
                </a:lnTo>
                <a:lnTo>
                  <a:pt x="1711" y="1501"/>
                </a:lnTo>
                <a:lnTo>
                  <a:pt x="1799" y="1185"/>
                </a:lnTo>
                <a:lnTo>
                  <a:pt x="1892" y="1185"/>
                </a:lnTo>
                <a:lnTo>
                  <a:pt x="1895" y="1501"/>
                </a:lnTo>
                <a:lnTo>
                  <a:pt x="2069" y="1501"/>
                </a:lnTo>
                <a:lnTo>
                  <a:pt x="2269" y="1185"/>
                </a:lnTo>
                <a:lnTo>
                  <a:pt x="2399" y="1185"/>
                </a:lnTo>
                <a:lnTo>
                  <a:pt x="2332" y="1501"/>
                </a:lnTo>
                <a:lnTo>
                  <a:pt x="2536" y="1501"/>
                </a:lnTo>
                <a:lnTo>
                  <a:pt x="2602" y="1185"/>
                </a:lnTo>
                <a:lnTo>
                  <a:pt x="2721" y="1185"/>
                </a:lnTo>
                <a:cubicBezTo>
                  <a:pt x="2716" y="1283"/>
                  <a:pt x="2741" y="1372"/>
                  <a:pt x="2806" y="1432"/>
                </a:cubicBezTo>
                <a:cubicBezTo>
                  <a:pt x="2885" y="1504"/>
                  <a:pt x="3006" y="1518"/>
                  <a:pt x="3096" y="1518"/>
                </a:cubicBezTo>
                <a:cubicBezTo>
                  <a:pt x="3219" y="1518"/>
                  <a:pt x="3347" y="1501"/>
                  <a:pt x="3476" y="1472"/>
                </a:cubicBezTo>
                <a:lnTo>
                  <a:pt x="3546" y="1185"/>
                </a:lnTo>
                <a:lnTo>
                  <a:pt x="3780" y="1185"/>
                </a:lnTo>
                <a:lnTo>
                  <a:pt x="3780" y="0"/>
                </a:lnTo>
                <a:lnTo>
                  <a:pt x="2941" y="0"/>
                </a:lnTo>
                <a:close/>
                <a:moveTo>
                  <a:pt x="1023" y="731"/>
                </a:moveTo>
                <a:lnTo>
                  <a:pt x="1023" y="731"/>
                </a:lnTo>
                <a:lnTo>
                  <a:pt x="1011" y="772"/>
                </a:lnTo>
                <a:lnTo>
                  <a:pt x="900" y="1143"/>
                </a:lnTo>
                <a:lnTo>
                  <a:pt x="895" y="1156"/>
                </a:lnTo>
                <a:lnTo>
                  <a:pt x="528" y="1156"/>
                </a:lnTo>
                <a:lnTo>
                  <a:pt x="500" y="1095"/>
                </a:lnTo>
                <a:lnTo>
                  <a:pt x="895" y="691"/>
                </a:lnTo>
                <a:lnTo>
                  <a:pt x="641" y="691"/>
                </a:lnTo>
                <a:lnTo>
                  <a:pt x="332" y="1024"/>
                </a:lnTo>
                <a:lnTo>
                  <a:pt x="432" y="691"/>
                </a:lnTo>
                <a:lnTo>
                  <a:pt x="245" y="691"/>
                </a:lnTo>
                <a:lnTo>
                  <a:pt x="245" y="30"/>
                </a:lnTo>
                <a:lnTo>
                  <a:pt x="1023" y="30"/>
                </a:lnTo>
                <a:lnTo>
                  <a:pt x="1023" y="731"/>
                </a:lnTo>
                <a:close/>
                <a:moveTo>
                  <a:pt x="1240" y="1045"/>
                </a:moveTo>
                <a:lnTo>
                  <a:pt x="1240" y="1045"/>
                </a:lnTo>
                <a:cubicBezTo>
                  <a:pt x="1232" y="1045"/>
                  <a:pt x="1225" y="1046"/>
                  <a:pt x="1216" y="1046"/>
                </a:cubicBezTo>
                <a:cubicBezTo>
                  <a:pt x="1205" y="1046"/>
                  <a:pt x="1196" y="1046"/>
                  <a:pt x="1187" y="1046"/>
                </a:cubicBezTo>
                <a:lnTo>
                  <a:pt x="1137" y="1046"/>
                </a:lnTo>
                <a:lnTo>
                  <a:pt x="1160" y="961"/>
                </a:lnTo>
                <a:lnTo>
                  <a:pt x="1171" y="918"/>
                </a:lnTo>
                <a:lnTo>
                  <a:pt x="1198" y="819"/>
                </a:lnTo>
                <a:cubicBezTo>
                  <a:pt x="1209" y="819"/>
                  <a:pt x="1221" y="819"/>
                  <a:pt x="1231" y="819"/>
                </a:cubicBezTo>
                <a:cubicBezTo>
                  <a:pt x="1244" y="819"/>
                  <a:pt x="1257" y="819"/>
                  <a:pt x="1270" y="819"/>
                </a:cubicBezTo>
                <a:cubicBezTo>
                  <a:pt x="1336" y="819"/>
                  <a:pt x="1378" y="823"/>
                  <a:pt x="1393" y="844"/>
                </a:cubicBezTo>
                <a:cubicBezTo>
                  <a:pt x="1404" y="860"/>
                  <a:pt x="1403" y="887"/>
                  <a:pt x="1389" y="929"/>
                </a:cubicBezTo>
                <a:cubicBezTo>
                  <a:pt x="1366" y="1001"/>
                  <a:pt x="1336" y="1038"/>
                  <a:pt x="1240" y="1045"/>
                </a:cubicBezTo>
                <a:close/>
                <a:moveTo>
                  <a:pt x="1807" y="1156"/>
                </a:moveTo>
                <a:lnTo>
                  <a:pt x="1807" y="1156"/>
                </a:lnTo>
                <a:lnTo>
                  <a:pt x="1889" y="864"/>
                </a:lnTo>
                <a:lnTo>
                  <a:pt x="1892" y="1156"/>
                </a:lnTo>
                <a:lnTo>
                  <a:pt x="1807" y="1156"/>
                </a:lnTo>
                <a:close/>
                <a:moveTo>
                  <a:pt x="1932" y="690"/>
                </a:moveTo>
                <a:lnTo>
                  <a:pt x="1932" y="690"/>
                </a:lnTo>
                <a:lnTo>
                  <a:pt x="1737" y="690"/>
                </a:lnTo>
                <a:lnTo>
                  <a:pt x="1603" y="1156"/>
                </a:lnTo>
                <a:lnTo>
                  <a:pt x="1396" y="1156"/>
                </a:lnTo>
                <a:cubicBezTo>
                  <a:pt x="1502" y="1117"/>
                  <a:pt x="1566" y="1042"/>
                  <a:pt x="1586" y="932"/>
                </a:cubicBezTo>
                <a:cubicBezTo>
                  <a:pt x="1602" y="846"/>
                  <a:pt x="1594" y="790"/>
                  <a:pt x="1559" y="747"/>
                </a:cubicBezTo>
                <a:cubicBezTo>
                  <a:pt x="1507" y="684"/>
                  <a:pt x="1401" y="690"/>
                  <a:pt x="1308" y="690"/>
                </a:cubicBezTo>
                <a:cubicBezTo>
                  <a:pt x="1292" y="690"/>
                  <a:pt x="1153" y="690"/>
                  <a:pt x="1153" y="690"/>
                </a:cubicBezTo>
                <a:lnTo>
                  <a:pt x="1153" y="30"/>
                </a:lnTo>
                <a:lnTo>
                  <a:pt x="1932" y="30"/>
                </a:lnTo>
                <a:lnTo>
                  <a:pt x="1932" y="690"/>
                </a:lnTo>
                <a:close/>
                <a:moveTo>
                  <a:pt x="2405" y="1156"/>
                </a:moveTo>
                <a:lnTo>
                  <a:pt x="2405" y="1156"/>
                </a:lnTo>
                <a:lnTo>
                  <a:pt x="2288" y="1156"/>
                </a:lnTo>
                <a:lnTo>
                  <a:pt x="2465" y="877"/>
                </a:lnTo>
                <a:lnTo>
                  <a:pt x="2405" y="1156"/>
                </a:lnTo>
                <a:close/>
                <a:moveTo>
                  <a:pt x="2840" y="703"/>
                </a:moveTo>
                <a:lnTo>
                  <a:pt x="2840" y="703"/>
                </a:lnTo>
                <a:lnTo>
                  <a:pt x="2840" y="864"/>
                </a:lnTo>
                <a:cubicBezTo>
                  <a:pt x="2786" y="939"/>
                  <a:pt x="2752" y="1021"/>
                  <a:pt x="2736" y="1088"/>
                </a:cubicBezTo>
                <a:cubicBezTo>
                  <a:pt x="2730" y="1111"/>
                  <a:pt x="2726" y="1133"/>
                  <a:pt x="2724" y="1156"/>
                </a:cubicBezTo>
                <a:lnTo>
                  <a:pt x="2609" y="1156"/>
                </a:lnTo>
                <a:lnTo>
                  <a:pt x="2707" y="691"/>
                </a:lnTo>
                <a:lnTo>
                  <a:pt x="2378" y="691"/>
                </a:lnTo>
                <a:lnTo>
                  <a:pt x="2083" y="1156"/>
                </a:lnTo>
                <a:lnTo>
                  <a:pt x="2061" y="1156"/>
                </a:lnTo>
                <a:lnTo>
                  <a:pt x="2061" y="30"/>
                </a:lnTo>
                <a:lnTo>
                  <a:pt x="2840" y="30"/>
                </a:lnTo>
                <a:lnTo>
                  <a:pt x="2840" y="703"/>
                </a:lnTo>
                <a:close/>
                <a:moveTo>
                  <a:pt x="3290" y="1346"/>
                </a:moveTo>
                <a:lnTo>
                  <a:pt x="3290" y="1346"/>
                </a:lnTo>
                <a:cubicBezTo>
                  <a:pt x="3245" y="1354"/>
                  <a:pt x="3201" y="1359"/>
                  <a:pt x="3159" y="1359"/>
                </a:cubicBezTo>
                <a:cubicBezTo>
                  <a:pt x="3046" y="1359"/>
                  <a:pt x="2968" y="1307"/>
                  <a:pt x="2966" y="1185"/>
                </a:cubicBezTo>
                <a:lnTo>
                  <a:pt x="3330" y="1185"/>
                </a:lnTo>
                <a:lnTo>
                  <a:pt x="3290" y="1346"/>
                </a:lnTo>
                <a:close/>
                <a:moveTo>
                  <a:pt x="3750" y="1156"/>
                </a:moveTo>
                <a:lnTo>
                  <a:pt x="3750" y="1156"/>
                </a:lnTo>
                <a:lnTo>
                  <a:pt x="3554" y="1156"/>
                </a:lnTo>
                <a:lnTo>
                  <a:pt x="3586" y="1026"/>
                </a:lnTo>
                <a:lnTo>
                  <a:pt x="3193" y="1026"/>
                </a:lnTo>
                <a:lnTo>
                  <a:pt x="3160" y="1156"/>
                </a:lnTo>
                <a:lnTo>
                  <a:pt x="2970" y="1156"/>
                </a:lnTo>
                <a:lnTo>
                  <a:pt x="2970" y="1129"/>
                </a:lnTo>
                <a:cubicBezTo>
                  <a:pt x="2973" y="1114"/>
                  <a:pt x="2976" y="1099"/>
                  <a:pt x="2979" y="1083"/>
                </a:cubicBezTo>
                <a:cubicBezTo>
                  <a:pt x="3014" y="943"/>
                  <a:pt x="3106" y="804"/>
                  <a:pt x="3265" y="804"/>
                </a:cubicBezTo>
                <a:cubicBezTo>
                  <a:pt x="3328" y="804"/>
                  <a:pt x="3390" y="828"/>
                  <a:pt x="3382" y="915"/>
                </a:cubicBezTo>
                <a:lnTo>
                  <a:pt x="3616" y="915"/>
                </a:lnTo>
                <a:cubicBezTo>
                  <a:pt x="3625" y="875"/>
                  <a:pt x="3640" y="806"/>
                  <a:pt x="3596" y="742"/>
                </a:cubicBezTo>
                <a:cubicBezTo>
                  <a:pt x="3546" y="673"/>
                  <a:pt x="3446" y="645"/>
                  <a:pt x="3316" y="645"/>
                </a:cubicBezTo>
                <a:cubicBezTo>
                  <a:pt x="3223" y="645"/>
                  <a:pt x="3087" y="660"/>
                  <a:pt x="2970" y="736"/>
                </a:cubicBezTo>
                <a:lnTo>
                  <a:pt x="2970" y="30"/>
                </a:lnTo>
                <a:lnTo>
                  <a:pt x="3750" y="30"/>
                </a:lnTo>
                <a:lnTo>
                  <a:pt x="3750" y="11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lIns="98719" tIns="49359" rIns="98719" bIns="49359"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/>
          <a:srcRect r="57961"/>
          <a:stretch>
            <a:fillRect/>
          </a:stretch>
        </p:blipFill>
        <p:spPr bwMode="auto">
          <a:xfrm>
            <a:off x="10389254" y="0"/>
            <a:ext cx="2338916" cy="77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8"/>
          <p:cNvSpPr>
            <a:spLocks noGrp="1"/>
          </p:cNvSpPr>
          <p:nvPr>
            <p:ph type="title"/>
          </p:nvPr>
        </p:nvSpPr>
        <p:spPr>
          <a:xfrm>
            <a:off x="723276" y="1663410"/>
            <a:ext cx="9890463" cy="25882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119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Header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56883" y="1520607"/>
            <a:ext cx="111027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460" y="413894"/>
            <a:ext cx="11076774" cy="1106713"/>
          </a:xfrm>
          <a:prstGeom prst="rect">
            <a:avLst/>
          </a:prstGeom>
        </p:spPr>
        <p:txBody>
          <a:bodyPr lIns="0" tIns="0" rIns="0" bIns="0" anchor="ctr"/>
          <a:lstStyle>
            <a:lvl1pPr eaLnBrk="1" hangingPunct="1">
              <a:lnSpc>
                <a:spcPct val="70000"/>
              </a:lnSpc>
              <a:defRPr lang="en-US" sz="5800" dirty="0">
                <a:solidFill>
                  <a:srgbClr val="00338D"/>
                </a:solidFill>
                <a:latin typeface="KPMG Extralight" panose="020B0303030202040204" pitchFamily="34" charset="0"/>
                <a:cs typeface="KPMG Extralight" panose="020B0303030202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44"/>
          </p:nvPr>
        </p:nvSpPr>
        <p:spPr>
          <a:xfrm>
            <a:off x="843545" y="2049673"/>
            <a:ext cx="11116100" cy="48173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3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3074" indent="-293074">
              <a:lnSpc>
                <a:spcPct val="100000"/>
              </a:lnSpc>
              <a:buFont typeface="Arial" panose="020B0604020202020204" pitchFamily="34" charset="0"/>
              <a:buChar char="—"/>
              <a:defRPr lang="en-US" sz="13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>
            <a:spLocks/>
          </p:cNvSpPr>
          <p:nvPr userDrawn="1"/>
        </p:nvSpPr>
        <p:spPr bwMode="auto">
          <a:xfrm>
            <a:off x="0" y="0"/>
            <a:ext cx="1667082" cy="7773988"/>
          </a:xfrm>
          <a:custGeom>
            <a:avLst/>
            <a:gdLst>
              <a:gd name="T0" fmla="*/ 0 w 1742046"/>
              <a:gd name="T1" fmla="*/ 5339273 h 7772400"/>
              <a:gd name="T2" fmla="*/ 1318324 w 1742046"/>
              <a:gd name="T3" fmla="*/ 5339273 h 7772400"/>
              <a:gd name="T4" fmla="*/ 1318324 w 1742046"/>
              <a:gd name="T5" fmla="*/ 0 h 7772400"/>
              <a:gd name="T6" fmla="*/ 0 w 1742046"/>
              <a:gd name="T7" fmla="*/ 0 h 7772400"/>
              <a:gd name="T8" fmla="*/ 0 w 1742046"/>
              <a:gd name="T9" fmla="*/ 5339273 h 777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45709" y="1627009"/>
            <a:ext cx="8915553" cy="3978813"/>
          </a:xfrm>
          <a:prstGeom prst="rect">
            <a:avLst/>
          </a:prstGeom>
        </p:spPr>
        <p:txBody>
          <a:bodyPr lIns="98719" tIns="49359" rIns="98719" bIns="49359" anchor="t" anchorCtr="0"/>
          <a:lstStyle>
            <a:lvl1pPr algn="l">
              <a:defRPr sz="119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87294" y="6110935"/>
            <a:ext cx="8873968" cy="244850"/>
          </a:xfrm>
          <a:prstGeom prst="rect">
            <a:avLst/>
          </a:prstGeom>
        </p:spPr>
        <p:txBody>
          <a:bodyPr lIns="98719" tIns="49359" rIns="98719" bIns="49359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163" y="311321"/>
            <a:ext cx="11522869" cy="1295665"/>
          </a:xfrm>
          <a:prstGeom prst="rect">
            <a:avLst/>
          </a:prstGeom>
        </p:spPr>
        <p:txBody>
          <a:bodyPr lIns="98719" tIns="49359" rIns="98719" bIns="49359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163" y="1813936"/>
            <a:ext cx="11522869" cy="5130473"/>
          </a:xfrm>
          <a:prstGeom prst="rect">
            <a:avLst/>
          </a:prstGeom>
        </p:spPr>
        <p:txBody>
          <a:bodyPr lIns="98719" tIns="49359" rIns="98719" bIns="4935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159" y="7205339"/>
            <a:ext cx="2987411" cy="413893"/>
          </a:xfrm>
          <a:prstGeom prst="rect">
            <a:avLst/>
          </a:prstGeom>
        </p:spPr>
        <p:txBody>
          <a:bodyPr vert="horz" wrap="square" lIns="98719" tIns="49359" rIns="98719" bIns="49359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4426" y="7205339"/>
            <a:ext cx="4054343" cy="413893"/>
          </a:xfrm>
          <a:prstGeom prst="rect">
            <a:avLst/>
          </a:prstGeom>
        </p:spPr>
        <p:txBody>
          <a:bodyPr lIns="98719" tIns="49359" rIns="98719" bIns="4935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5621" y="7205339"/>
            <a:ext cx="2987411" cy="413893"/>
          </a:xfrm>
          <a:prstGeom prst="rect">
            <a:avLst/>
          </a:prstGeom>
        </p:spPr>
        <p:txBody>
          <a:bodyPr vert="horz" wrap="square" lIns="98719" tIns="49359" rIns="98719" bIns="49359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21CA172-F572-43C7-B5FA-D4D10EC4A9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239" y="2414975"/>
            <a:ext cx="10882710" cy="16663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478" y="4405260"/>
            <a:ext cx="8962232" cy="1986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3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159" y="7205336"/>
            <a:ext cx="2987411" cy="41389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4423" y="7205336"/>
            <a:ext cx="4054343" cy="41389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5618" y="7205336"/>
            <a:ext cx="2987411" cy="41389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87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/>
          <a:srcRect t="13072" b="8751"/>
          <a:stretch>
            <a:fillRect/>
          </a:stretch>
        </p:blipFill>
        <p:spPr bwMode="auto">
          <a:xfrm>
            <a:off x="0" y="-328613"/>
            <a:ext cx="12803188" cy="810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723900" y="6737350"/>
            <a:ext cx="1989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3275" y="6416976"/>
            <a:ext cx="4184615" cy="20788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302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3275" y="4559989"/>
            <a:ext cx="4184615" cy="6433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302"/>
              </a:spcBef>
              <a:spcAft>
                <a:spcPts val="0"/>
              </a:spcAft>
              <a:buNone/>
              <a:defRPr sz="17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8"/>
          <p:cNvSpPr>
            <a:spLocks noGrp="1"/>
          </p:cNvSpPr>
          <p:nvPr>
            <p:ph type="title"/>
          </p:nvPr>
        </p:nvSpPr>
        <p:spPr>
          <a:xfrm>
            <a:off x="723277" y="1663410"/>
            <a:ext cx="9890463" cy="25882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119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93655" y="0"/>
            <a:ext cx="11509533" cy="7773988"/>
          </a:xfrm>
          <a:prstGeom prst="rect">
            <a:avLst/>
          </a:prstGeom>
          <a:solidFill>
            <a:srgbClr val="6D2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293655" cy="7773988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83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1768778" y="878177"/>
            <a:ext cx="968574" cy="421091"/>
          </a:xfrm>
          <a:custGeom>
            <a:avLst/>
            <a:gdLst>
              <a:gd name="T0" fmla="*/ 2147483647 w 3780"/>
              <a:gd name="T1" fmla="*/ 2147483647 h 1518"/>
              <a:gd name="T2" fmla="*/ 2147483647 w 3780"/>
              <a:gd name="T3" fmla="*/ 0 h 1518"/>
              <a:gd name="T4" fmla="*/ 2147483647 w 3780"/>
              <a:gd name="T5" fmla="*/ 0 h 1518"/>
              <a:gd name="T6" fmla="*/ 2147483647 w 3780"/>
              <a:gd name="T7" fmla="*/ 2147483647 h 1518"/>
              <a:gd name="T8" fmla="*/ 2147483647 w 3780"/>
              <a:gd name="T9" fmla="*/ 2147483647 h 1518"/>
              <a:gd name="T10" fmla="*/ 2147483647 w 3780"/>
              <a:gd name="T11" fmla="*/ 2147483647 h 1518"/>
              <a:gd name="T12" fmla="*/ 2147483647 w 3780"/>
              <a:gd name="T13" fmla="*/ 2147483647 h 1518"/>
              <a:gd name="T14" fmla="*/ 2147483647 w 3780"/>
              <a:gd name="T15" fmla="*/ 2147483647 h 1518"/>
              <a:gd name="T16" fmla="*/ 2147483647 w 3780"/>
              <a:gd name="T17" fmla="*/ 2147483647 h 1518"/>
              <a:gd name="T18" fmla="*/ 2147483647 w 3780"/>
              <a:gd name="T19" fmla="*/ 2147483647 h 1518"/>
              <a:gd name="T20" fmla="*/ 2147483647 w 3780"/>
              <a:gd name="T21" fmla="*/ 2147483647 h 1518"/>
              <a:gd name="T22" fmla="*/ 2147483647 w 3780"/>
              <a:gd name="T23" fmla="*/ 2147483647 h 1518"/>
              <a:gd name="T24" fmla="*/ 2147483647 w 3780"/>
              <a:gd name="T25" fmla="*/ 2147483647 h 1518"/>
              <a:gd name="T26" fmla="*/ 2147483647 w 3780"/>
              <a:gd name="T27" fmla="*/ 2147483647 h 1518"/>
              <a:gd name="T28" fmla="*/ 2147483647 w 3780"/>
              <a:gd name="T29" fmla="*/ 2147483647 h 1518"/>
              <a:gd name="T30" fmla="*/ 2147483647 w 3780"/>
              <a:gd name="T31" fmla="*/ 0 h 1518"/>
              <a:gd name="T32" fmla="*/ 2147483647 w 3780"/>
              <a:gd name="T33" fmla="*/ 2147483647 h 1518"/>
              <a:gd name="T34" fmla="*/ 2147483647 w 3780"/>
              <a:gd name="T35" fmla="*/ 2147483647 h 1518"/>
              <a:gd name="T36" fmla="*/ 2147483647 w 3780"/>
              <a:gd name="T37" fmla="*/ 2147483647 h 1518"/>
              <a:gd name="T38" fmla="*/ 2147483647 w 3780"/>
              <a:gd name="T39" fmla="*/ 2147483647 h 1518"/>
              <a:gd name="T40" fmla="*/ 2147483647 w 3780"/>
              <a:gd name="T41" fmla="*/ 2147483647 h 1518"/>
              <a:gd name="T42" fmla="*/ 2147483647 w 3780"/>
              <a:gd name="T43" fmla="*/ 2147483647 h 1518"/>
              <a:gd name="T44" fmla="*/ 2147483647 w 3780"/>
              <a:gd name="T45" fmla="*/ 2147483647 h 1518"/>
              <a:gd name="T46" fmla="*/ 2147483647 w 3780"/>
              <a:gd name="T47" fmla="*/ 2147483647 h 1518"/>
              <a:gd name="T48" fmla="*/ 2147483647 w 3780"/>
              <a:gd name="T49" fmla="*/ 2147483647 h 1518"/>
              <a:gd name="T50" fmla="*/ 2147483647 w 3780"/>
              <a:gd name="T51" fmla="*/ 2147483647 h 1518"/>
              <a:gd name="T52" fmla="*/ 2147483647 w 3780"/>
              <a:gd name="T53" fmla="*/ 2147483647 h 1518"/>
              <a:gd name="T54" fmla="*/ 2147483647 w 3780"/>
              <a:gd name="T55" fmla="*/ 2147483647 h 1518"/>
              <a:gd name="T56" fmla="*/ 2147483647 w 3780"/>
              <a:gd name="T57" fmla="*/ 2147483647 h 1518"/>
              <a:gd name="T58" fmla="*/ 2147483647 w 3780"/>
              <a:gd name="T59" fmla="*/ 2147483647 h 1518"/>
              <a:gd name="T60" fmla="*/ 2147483647 w 3780"/>
              <a:gd name="T61" fmla="*/ 2147483647 h 1518"/>
              <a:gd name="T62" fmla="*/ 2147483647 w 3780"/>
              <a:gd name="T63" fmla="*/ 2147483647 h 1518"/>
              <a:gd name="T64" fmla="*/ 2147483647 w 3780"/>
              <a:gd name="T65" fmla="*/ 2147483647 h 1518"/>
              <a:gd name="T66" fmla="*/ 2147483647 w 3780"/>
              <a:gd name="T67" fmla="*/ 2147483647 h 1518"/>
              <a:gd name="T68" fmla="*/ 2147483647 w 3780"/>
              <a:gd name="T69" fmla="*/ 2147483647 h 1518"/>
              <a:gd name="T70" fmla="*/ 2147483647 w 3780"/>
              <a:gd name="T71" fmla="*/ 2147483647 h 1518"/>
              <a:gd name="T72" fmla="*/ 2147483647 w 3780"/>
              <a:gd name="T73" fmla="*/ 2147483647 h 1518"/>
              <a:gd name="T74" fmla="*/ 2147483647 w 3780"/>
              <a:gd name="T75" fmla="*/ 2147483647 h 1518"/>
              <a:gd name="T76" fmla="*/ 2147483647 w 3780"/>
              <a:gd name="T77" fmla="*/ 2147483647 h 1518"/>
              <a:gd name="T78" fmla="*/ 2147483647 w 3780"/>
              <a:gd name="T79" fmla="*/ 2147483647 h 1518"/>
              <a:gd name="T80" fmla="*/ 2147483647 w 3780"/>
              <a:gd name="T81" fmla="*/ 2147483647 h 1518"/>
              <a:gd name="T82" fmla="*/ 2147483647 w 3780"/>
              <a:gd name="T83" fmla="*/ 2147483647 h 1518"/>
              <a:gd name="T84" fmla="*/ 2147483647 w 3780"/>
              <a:gd name="T85" fmla="*/ 2147483647 h 1518"/>
              <a:gd name="T86" fmla="*/ 2147483647 w 3780"/>
              <a:gd name="T87" fmla="*/ 2147483647 h 1518"/>
              <a:gd name="T88" fmla="*/ 2147483647 w 3780"/>
              <a:gd name="T89" fmla="*/ 2147483647 h 1518"/>
              <a:gd name="T90" fmla="*/ 2147483647 w 3780"/>
              <a:gd name="T91" fmla="*/ 2147483647 h 1518"/>
              <a:gd name="T92" fmla="*/ 2147483647 w 3780"/>
              <a:gd name="T93" fmla="*/ 2147483647 h 15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780" h="1518">
                <a:moveTo>
                  <a:pt x="2941" y="0"/>
                </a:moveTo>
                <a:lnTo>
                  <a:pt x="2941" y="0"/>
                </a:lnTo>
                <a:lnTo>
                  <a:pt x="2941" y="758"/>
                </a:lnTo>
                <a:cubicBezTo>
                  <a:pt x="2914" y="779"/>
                  <a:pt x="2892" y="801"/>
                  <a:pt x="2871" y="825"/>
                </a:cubicBezTo>
                <a:lnTo>
                  <a:pt x="2871" y="0"/>
                </a:lnTo>
                <a:lnTo>
                  <a:pt x="2032" y="0"/>
                </a:lnTo>
                <a:lnTo>
                  <a:pt x="2032" y="690"/>
                </a:lnTo>
                <a:lnTo>
                  <a:pt x="1962" y="690"/>
                </a:lnTo>
                <a:lnTo>
                  <a:pt x="1962" y="0"/>
                </a:lnTo>
                <a:lnTo>
                  <a:pt x="1123" y="0"/>
                </a:lnTo>
                <a:lnTo>
                  <a:pt x="1123" y="691"/>
                </a:lnTo>
                <a:lnTo>
                  <a:pt x="1054" y="691"/>
                </a:lnTo>
                <a:lnTo>
                  <a:pt x="1054" y="0"/>
                </a:lnTo>
                <a:lnTo>
                  <a:pt x="214" y="0"/>
                </a:lnTo>
                <a:lnTo>
                  <a:pt x="214" y="788"/>
                </a:lnTo>
                <a:lnTo>
                  <a:pt x="0" y="1501"/>
                </a:lnTo>
                <a:lnTo>
                  <a:pt x="189" y="1501"/>
                </a:lnTo>
                <a:lnTo>
                  <a:pt x="283" y="1185"/>
                </a:lnTo>
                <a:lnTo>
                  <a:pt x="310" y="1185"/>
                </a:lnTo>
                <a:lnTo>
                  <a:pt x="467" y="1501"/>
                </a:lnTo>
                <a:lnTo>
                  <a:pt x="694" y="1501"/>
                </a:lnTo>
                <a:lnTo>
                  <a:pt x="543" y="1185"/>
                </a:lnTo>
                <a:lnTo>
                  <a:pt x="886" y="1185"/>
                </a:lnTo>
                <a:lnTo>
                  <a:pt x="791" y="1501"/>
                </a:lnTo>
                <a:lnTo>
                  <a:pt x="997" y="1501"/>
                </a:lnTo>
                <a:lnTo>
                  <a:pt x="1091" y="1186"/>
                </a:lnTo>
                <a:lnTo>
                  <a:pt x="1136" y="1186"/>
                </a:lnTo>
                <a:lnTo>
                  <a:pt x="1136" y="1185"/>
                </a:lnTo>
                <a:lnTo>
                  <a:pt x="1594" y="1185"/>
                </a:lnTo>
                <a:lnTo>
                  <a:pt x="1503" y="1501"/>
                </a:lnTo>
                <a:lnTo>
                  <a:pt x="1711" y="1501"/>
                </a:lnTo>
                <a:lnTo>
                  <a:pt x="1799" y="1185"/>
                </a:lnTo>
                <a:lnTo>
                  <a:pt x="1892" y="1185"/>
                </a:lnTo>
                <a:lnTo>
                  <a:pt x="1895" y="1501"/>
                </a:lnTo>
                <a:lnTo>
                  <a:pt x="2069" y="1501"/>
                </a:lnTo>
                <a:lnTo>
                  <a:pt x="2269" y="1185"/>
                </a:lnTo>
                <a:lnTo>
                  <a:pt x="2399" y="1185"/>
                </a:lnTo>
                <a:lnTo>
                  <a:pt x="2332" y="1501"/>
                </a:lnTo>
                <a:lnTo>
                  <a:pt x="2536" y="1501"/>
                </a:lnTo>
                <a:lnTo>
                  <a:pt x="2602" y="1185"/>
                </a:lnTo>
                <a:lnTo>
                  <a:pt x="2721" y="1185"/>
                </a:lnTo>
                <a:cubicBezTo>
                  <a:pt x="2716" y="1283"/>
                  <a:pt x="2741" y="1372"/>
                  <a:pt x="2806" y="1432"/>
                </a:cubicBezTo>
                <a:cubicBezTo>
                  <a:pt x="2885" y="1504"/>
                  <a:pt x="3006" y="1518"/>
                  <a:pt x="3096" y="1518"/>
                </a:cubicBezTo>
                <a:cubicBezTo>
                  <a:pt x="3219" y="1518"/>
                  <a:pt x="3347" y="1501"/>
                  <a:pt x="3476" y="1472"/>
                </a:cubicBezTo>
                <a:lnTo>
                  <a:pt x="3546" y="1185"/>
                </a:lnTo>
                <a:lnTo>
                  <a:pt x="3780" y="1185"/>
                </a:lnTo>
                <a:lnTo>
                  <a:pt x="3780" y="0"/>
                </a:lnTo>
                <a:lnTo>
                  <a:pt x="2941" y="0"/>
                </a:lnTo>
                <a:close/>
                <a:moveTo>
                  <a:pt x="1023" y="731"/>
                </a:moveTo>
                <a:lnTo>
                  <a:pt x="1023" y="731"/>
                </a:lnTo>
                <a:lnTo>
                  <a:pt x="1011" y="772"/>
                </a:lnTo>
                <a:lnTo>
                  <a:pt x="900" y="1143"/>
                </a:lnTo>
                <a:lnTo>
                  <a:pt x="895" y="1156"/>
                </a:lnTo>
                <a:lnTo>
                  <a:pt x="528" y="1156"/>
                </a:lnTo>
                <a:lnTo>
                  <a:pt x="500" y="1095"/>
                </a:lnTo>
                <a:lnTo>
                  <a:pt x="895" y="691"/>
                </a:lnTo>
                <a:lnTo>
                  <a:pt x="641" y="691"/>
                </a:lnTo>
                <a:lnTo>
                  <a:pt x="332" y="1024"/>
                </a:lnTo>
                <a:lnTo>
                  <a:pt x="432" y="691"/>
                </a:lnTo>
                <a:lnTo>
                  <a:pt x="245" y="691"/>
                </a:lnTo>
                <a:lnTo>
                  <a:pt x="245" y="30"/>
                </a:lnTo>
                <a:lnTo>
                  <a:pt x="1023" y="30"/>
                </a:lnTo>
                <a:lnTo>
                  <a:pt x="1023" y="731"/>
                </a:lnTo>
                <a:close/>
                <a:moveTo>
                  <a:pt x="1240" y="1045"/>
                </a:moveTo>
                <a:lnTo>
                  <a:pt x="1240" y="1045"/>
                </a:lnTo>
                <a:cubicBezTo>
                  <a:pt x="1232" y="1045"/>
                  <a:pt x="1225" y="1046"/>
                  <a:pt x="1216" y="1046"/>
                </a:cubicBezTo>
                <a:cubicBezTo>
                  <a:pt x="1205" y="1046"/>
                  <a:pt x="1196" y="1046"/>
                  <a:pt x="1187" y="1046"/>
                </a:cubicBezTo>
                <a:lnTo>
                  <a:pt x="1137" y="1046"/>
                </a:lnTo>
                <a:lnTo>
                  <a:pt x="1160" y="961"/>
                </a:lnTo>
                <a:lnTo>
                  <a:pt x="1171" y="918"/>
                </a:lnTo>
                <a:lnTo>
                  <a:pt x="1198" y="819"/>
                </a:lnTo>
                <a:cubicBezTo>
                  <a:pt x="1209" y="819"/>
                  <a:pt x="1221" y="819"/>
                  <a:pt x="1231" y="819"/>
                </a:cubicBezTo>
                <a:cubicBezTo>
                  <a:pt x="1244" y="819"/>
                  <a:pt x="1257" y="819"/>
                  <a:pt x="1270" y="819"/>
                </a:cubicBezTo>
                <a:cubicBezTo>
                  <a:pt x="1336" y="819"/>
                  <a:pt x="1378" y="823"/>
                  <a:pt x="1393" y="844"/>
                </a:cubicBezTo>
                <a:cubicBezTo>
                  <a:pt x="1404" y="860"/>
                  <a:pt x="1403" y="887"/>
                  <a:pt x="1389" y="929"/>
                </a:cubicBezTo>
                <a:cubicBezTo>
                  <a:pt x="1366" y="1001"/>
                  <a:pt x="1336" y="1038"/>
                  <a:pt x="1240" y="1045"/>
                </a:cubicBezTo>
                <a:close/>
                <a:moveTo>
                  <a:pt x="1807" y="1156"/>
                </a:moveTo>
                <a:lnTo>
                  <a:pt x="1807" y="1156"/>
                </a:lnTo>
                <a:lnTo>
                  <a:pt x="1889" y="864"/>
                </a:lnTo>
                <a:lnTo>
                  <a:pt x="1892" y="1156"/>
                </a:lnTo>
                <a:lnTo>
                  <a:pt x="1807" y="1156"/>
                </a:lnTo>
                <a:close/>
                <a:moveTo>
                  <a:pt x="1932" y="690"/>
                </a:moveTo>
                <a:lnTo>
                  <a:pt x="1932" y="690"/>
                </a:lnTo>
                <a:lnTo>
                  <a:pt x="1737" y="690"/>
                </a:lnTo>
                <a:lnTo>
                  <a:pt x="1603" y="1156"/>
                </a:lnTo>
                <a:lnTo>
                  <a:pt x="1396" y="1156"/>
                </a:lnTo>
                <a:cubicBezTo>
                  <a:pt x="1502" y="1117"/>
                  <a:pt x="1566" y="1042"/>
                  <a:pt x="1586" y="932"/>
                </a:cubicBezTo>
                <a:cubicBezTo>
                  <a:pt x="1602" y="846"/>
                  <a:pt x="1594" y="790"/>
                  <a:pt x="1559" y="747"/>
                </a:cubicBezTo>
                <a:cubicBezTo>
                  <a:pt x="1507" y="684"/>
                  <a:pt x="1401" y="690"/>
                  <a:pt x="1308" y="690"/>
                </a:cubicBezTo>
                <a:cubicBezTo>
                  <a:pt x="1292" y="690"/>
                  <a:pt x="1153" y="690"/>
                  <a:pt x="1153" y="690"/>
                </a:cubicBezTo>
                <a:lnTo>
                  <a:pt x="1153" y="30"/>
                </a:lnTo>
                <a:lnTo>
                  <a:pt x="1932" y="30"/>
                </a:lnTo>
                <a:lnTo>
                  <a:pt x="1932" y="690"/>
                </a:lnTo>
                <a:close/>
                <a:moveTo>
                  <a:pt x="2405" y="1156"/>
                </a:moveTo>
                <a:lnTo>
                  <a:pt x="2405" y="1156"/>
                </a:lnTo>
                <a:lnTo>
                  <a:pt x="2288" y="1156"/>
                </a:lnTo>
                <a:lnTo>
                  <a:pt x="2465" y="877"/>
                </a:lnTo>
                <a:lnTo>
                  <a:pt x="2405" y="1156"/>
                </a:lnTo>
                <a:close/>
                <a:moveTo>
                  <a:pt x="2840" y="703"/>
                </a:moveTo>
                <a:lnTo>
                  <a:pt x="2840" y="703"/>
                </a:lnTo>
                <a:lnTo>
                  <a:pt x="2840" y="864"/>
                </a:lnTo>
                <a:cubicBezTo>
                  <a:pt x="2786" y="939"/>
                  <a:pt x="2752" y="1021"/>
                  <a:pt x="2736" y="1088"/>
                </a:cubicBezTo>
                <a:cubicBezTo>
                  <a:pt x="2730" y="1111"/>
                  <a:pt x="2726" y="1133"/>
                  <a:pt x="2724" y="1156"/>
                </a:cubicBezTo>
                <a:lnTo>
                  <a:pt x="2609" y="1156"/>
                </a:lnTo>
                <a:lnTo>
                  <a:pt x="2707" y="691"/>
                </a:lnTo>
                <a:lnTo>
                  <a:pt x="2378" y="691"/>
                </a:lnTo>
                <a:lnTo>
                  <a:pt x="2083" y="1156"/>
                </a:lnTo>
                <a:lnTo>
                  <a:pt x="2061" y="1156"/>
                </a:lnTo>
                <a:lnTo>
                  <a:pt x="2061" y="30"/>
                </a:lnTo>
                <a:lnTo>
                  <a:pt x="2840" y="30"/>
                </a:lnTo>
                <a:lnTo>
                  <a:pt x="2840" y="703"/>
                </a:lnTo>
                <a:close/>
                <a:moveTo>
                  <a:pt x="3290" y="1346"/>
                </a:moveTo>
                <a:lnTo>
                  <a:pt x="3290" y="1346"/>
                </a:lnTo>
                <a:cubicBezTo>
                  <a:pt x="3245" y="1354"/>
                  <a:pt x="3201" y="1359"/>
                  <a:pt x="3159" y="1359"/>
                </a:cubicBezTo>
                <a:cubicBezTo>
                  <a:pt x="3046" y="1359"/>
                  <a:pt x="2968" y="1307"/>
                  <a:pt x="2966" y="1185"/>
                </a:cubicBezTo>
                <a:lnTo>
                  <a:pt x="3330" y="1185"/>
                </a:lnTo>
                <a:lnTo>
                  <a:pt x="3290" y="1346"/>
                </a:lnTo>
                <a:close/>
                <a:moveTo>
                  <a:pt x="3750" y="1156"/>
                </a:moveTo>
                <a:lnTo>
                  <a:pt x="3750" y="1156"/>
                </a:lnTo>
                <a:lnTo>
                  <a:pt x="3554" y="1156"/>
                </a:lnTo>
                <a:lnTo>
                  <a:pt x="3586" y="1026"/>
                </a:lnTo>
                <a:lnTo>
                  <a:pt x="3193" y="1026"/>
                </a:lnTo>
                <a:lnTo>
                  <a:pt x="3160" y="1156"/>
                </a:lnTo>
                <a:lnTo>
                  <a:pt x="2970" y="1156"/>
                </a:lnTo>
                <a:lnTo>
                  <a:pt x="2970" y="1129"/>
                </a:lnTo>
                <a:cubicBezTo>
                  <a:pt x="2973" y="1114"/>
                  <a:pt x="2976" y="1099"/>
                  <a:pt x="2979" y="1083"/>
                </a:cubicBezTo>
                <a:cubicBezTo>
                  <a:pt x="3014" y="943"/>
                  <a:pt x="3106" y="804"/>
                  <a:pt x="3265" y="804"/>
                </a:cubicBezTo>
                <a:cubicBezTo>
                  <a:pt x="3328" y="804"/>
                  <a:pt x="3390" y="828"/>
                  <a:pt x="3382" y="915"/>
                </a:cubicBezTo>
                <a:lnTo>
                  <a:pt x="3616" y="915"/>
                </a:lnTo>
                <a:cubicBezTo>
                  <a:pt x="3625" y="875"/>
                  <a:pt x="3640" y="806"/>
                  <a:pt x="3596" y="742"/>
                </a:cubicBezTo>
                <a:cubicBezTo>
                  <a:pt x="3546" y="673"/>
                  <a:pt x="3446" y="645"/>
                  <a:pt x="3316" y="645"/>
                </a:cubicBezTo>
                <a:cubicBezTo>
                  <a:pt x="3223" y="645"/>
                  <a:pt x="3087" y="660"/>
                  <a:pt x="2970" y="736"/>
                </a:cubicBezTo>
                <a:lnTo>
                  <a:pt x="2970" y="30"/>
                </a:lnTo>
                <a:lnTo>
                  <a:pt x="3750" y="30"/>
                </a:lnTo>
                <a:lnTo>
                  <a:pt x="3750" y="11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lIns="98719" tIns="49359" rIns="98719" bIns="49359"/>
          <a:lstStyle/>
          <a:p>
            <a:pPr>
              <a:defRPr/>
            </a:pPr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000" y="1663410"/>
            <a:ext cx="9890463" cy="25882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119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ular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293655" y="0"/>
            <a:ext cx="11509533" cy="7773988"/>
          </a:xfrm>
          <a:prstGeom prst="rect">
            <a:avLst/>
          </a:prstGeom>
          <a:solidFill>
            <a:srgbClr val="4836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4" name="object 3"/>
          <p:cNvSpPr/>
          <p:nvPr userDrawn="1"/>
        </p:nvSpPr>
        <p:spPr>
          <a:xfrm>
            <a:off x="0" y="0"/>
            <a:ext cx="1293655" cy="7773988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70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1768778" y="878177"/>
            <a:ext cx="968574" cy="421091"/>
          </a:xfrm>
          <a:custGeom>
            <a:avLst/>
            <a:gdLst>
              <a:gd name="T0" fmla="*/ 2147483647 w 3780"/>
              <a:gd name="T1" fmla="*/ 2147483647 h 1518"/>
              <a:gd name="T2" fmla="*/ 2147483647 w 3780"/>
              <a:gd name="T3" fmla="*/ 0 h 1518"/>
              <a:gd name="T4" fmla="*/ 2147483647 w 3780"/>
              <a:gd name="T5" fmla="*/ 0 h 1518"/>
              <a:gd name="T6" fmla="*/ 2147483647 w 3780"/>
              <a:gd name="T7" fmla="*/ 2147483647 h 1518"/>
              <a:gd name="T8" fmla="*/ 2147483647 w 3780"/>
              <a:gd name="T9" fmla="*/ 2147483647 h 1518"/>
              <a:gd name="T10" fmla="*/ 2147483647 w 3780"/>
              <a:gd name="T11" fmla="*/ 2147483647 h 1518"/>
              <a:gd name="T12" fmla="*/ 2147483647 w 3780"/>
              <a:gd name="T13" fmla="*/ 2147483647 h 1518"/>
              <a:gd name="T14" fmla="*/ 2147483647 w 3780"/>
              <a:gd name="T15" fmla="*/ 2147483647 h 1518"/>
              <a:gd name="T16" fmla="*/ 2147483647 w 3780"/>
              <a:gd name="T17" fmla="*/ 2147483647 h 1518"/>
              <a:gd name="T18" fmla="*/ 2147483647 w 3780"/>
              <a:gd name="T19" fmla="*/ 2147483647 h 1518"/>
              <a:gd name="T20" fmla="*/ 2147483647 w 3780"/>
              <a:gd name="T21" fmla="*/ 2147483647 h 1518"/>
              <a:gd name="T22" fmla="*/ 2147483647 w 3780"/>
              <a:gd name="T23" fmla="*/ 2147483647 h 1518"/>
              <a:gd name="T24" fmla="*/ 2147483647 w 3780"/>
              <a:gd name="T25" fmla="*/ 2147483647 h 1518"/>
              <a:gd name="T26" fmla="*/ 2147483647 w 3780"/>
              <a:gd name="T27" fmla="*/ 2147483647 h 1518"/>
              <a:gd name="T28" fmla="*/ 2147483647 w 3780"/>
              <a:gd name="T29" fmla="*/ 2147483647 h 1518"/>
              <a:gd name="T30" fmla="*/ 2147483647 w 3780"/>
              <a:gd name="T31" fmla="*/ 0 h 1518"/>
              <a:gd name="T32" fmla="*/ 2147483647 w 3780"/>
              <a:gd name="T33" fmla="*/ 2147483647 h 1518"/>
              <a:gd name="T34" fmla="*/ 2147483647 w 3780"/>
              <a:gd name="T35" fmla="*/ 2147483647 h 1518"/>
              <a:gd name="T36" fmla="*/ 2147483647 w 3780"/>
              <a:gd name="T37" fmla="*/ 2147483647 h 1518"/>
              <a:gd name="T38" fmla="*/ 2147483647 w 3780"/>
              <a:gd name="T39" fmla="*/ 2147483647 h 1518"/>
              <a:gd name="T40" fmla="*/ 2147483647 w 3780"/>
              <a:gd name="T41" fmla="*/ 2147483647 h 1518"/>
              <a:gd name="T42" fmla="*/ 2147483647 w 3780"/>
              <a:gd name="T43" fmla="*/ 2147483647 h 1518"/>
              <a:gd name="T44" fmla="*/ 2147483647 w 3780"/>
              <a:gd name="T45" fmla="*/ 2147483647 h 1518"/>
              <a:gd name="T46" fmla="*/ 2147483647 w 3780"/>
              <a:gd name="T47" fmla="*/ 2147483647 h 1518"/>
              <a:gd name="T48" fmla="*/ 2147483647 w 3780"/>
              <a:gd name="T49" fmla="*/ 2147483647 h 1518"/>
              <a:gd name="T50" fmla="*/ 2147483647 w 3780"/>
              <a:gd name="T51" fmla="*/ 2147483647 h 1518"/>
              <a:gd name="T52" fmla="*/ 2147483647 w 3780"/>
              <a:gd name="T53" fmla="*/ 2147483647 h 1518"/>
              <a:gd name="T54" fmla="*/ 2147483647 w 3780"/>
              <a:gd name="T55" fmla="*/ 2147483647 h 1518"/>
              <a:gd name="T56" fmla="*/ 2147483647 w 3780"/>
              <a:gd name="T57" fmla="*/ 2147483647 h 1518"/>
              <a:gd name="T58" fmla="*/ 2147483647 w 3780"/>
              <a:gd name="T59" fmla="*/ 2147483647 h 1518"/>
              <a:gd name="T60" fmla="*/ 2147483647 w 3780"/>
              <a:gd name="T61" fmla="*/ 2147483647 h 1518"/>
              <a:gd name="T62" fmla="*/ 2147483647 w 3780"/>
              <a:gd name="T63" fmla="*/ 2147483647 h 1518"/>
              <a:gd name="T64" fmla="*/ 2147483647 w 3780"/>
              <a:gd name="T65" fmla="*/ 2147483647 h 1518"/>
              <a:gd name="T66" fmla="*/ 2147483647 w 3780"/>
              <a:gd name="T67" fmla="*/ 2147483647 h 1518"/>
              <a:gd name="T68" fmla="*/ 2147483647 w 3780"/>
              <a:gd name="T69" fmla="*/ 2147483647 h 1518"/>
              <a:gd name="T70" fmla="*/ 2147483647 w 3780"/>
              <a:gd name="T71" fmla="*/ 2147483647 h 1518"/>
              <a:gd name="T72" fmla="*/ 2147483647 w 3780"/>
              <a:gd name="T73" fmla="*/ 2147483647 h 1518"/>
              <a:gd name="T74" fmla="*/ 2147483647 w 3780"/>
              <a:gd name="T75" fmla="*/ 2147483647 h 1518"/>
              <a:gd name="T76" fmla="*/ 2147483647 w 3780"/>
              <a:gd name="T77" fmla="*/ 2147483647 h 1518"/>
              <a:gd name="T78" fmla="*/ 2147483647 w 3780"/>
              <a:gd name="T79" fmla="*/ 2147483647 h 1518"/>
              <a:gd name="T80" fmla="*/ 2147483647 w 3780"/>
              <a:gd name="T81" fmla="*/ 2147483647 h 1518"/>
              <a:gd name="T82" fmla="*/ 2147483647 w 3780"/>
              <a:gd name="T83" fmla="*/ 2147483647 h 1518"/>
              <a:gd name="T84" fmla="*/ 2147483647 w 3780"/>
              <a:gd name="T85" fmla="*/ 2147483647 h 1518"/>
              <a:gd name="T86" fmla="*/ 2147483647 w 3780"/>
              <a:gd name="T87" fmla="*/ 2147483647 h 1518"/>
              <a:gd name="T88" fmla="*/ 2147483647 w 3780"/>
              <a:gd name="T89" fmla="*/ 2147483647 h 1518"/>
              <a:gd name="T90" fmla="*/ 2147483647 w 3780"/>
              <a:gd name="T91" fmla="*/ 2147483647 h 1518"/>
              <a:gd name="T92" fmla="*/ 2147483647 w 3780"/>
              <a:gd name="T93" fmla="*/ 2147483647 h 15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780" h="1518">
                <a:moveTo>
                  <a:pt x="2941" y="0"/>
                </a:moveTo>
                <a:lnTo>
                  <a:pt x="2941" y="0"/>
                </a:lnTo>
                <a:lnTo>
                  <a:pt x="2941" y="758"/>
                </a:lnTo>
                <a:cubicBezTo>
                  <a:pt x="2914" y="779"/>
                  <a:pt x="2892" y="801"/>
                  <a:pt x="2871" y="825"/>
                </a:cubicBezTo>
                <a:lnTo>
                  <a:pt x="2871" y="0"/>
                </a:lnTo>
                <a:lnTo>
                  <a:pt x="2032" y="0"/>
                </a:lnTo>
                <a:lnTo>
                  <a:pt x="2032" y="690"/>
                </a:lnTo>
                <a:lnTo>
                  <a:pt x="1962" y="690"/>
                </a:lnTo>
                <a:lnTo>
                  <a:pt x="1962" y="0"/>
                </a:lnTo>
                <a:lnTo>
                  <a:pt x="1123" y="0"/>
                </a:lnTo>
                <a:lnTo>
                  <a:pt x="1123" y="691"/>
                </a:lnTo>
                <a:lnTo>
                  <a:pt x="1054" y="691"/>
                </a:lnTo>
                <a:lnTo>
                  <a:pt x="1054" y="0"/>
                </a:lnTo>
                <a:lnTo>
                  <a:pt x="214" y="0"/>
                </a:lnTo>
                <a:lnTo>
                  <a:pt x="214" y="788"/>
                </a:lnTo>
                <a:lnTo>
                  <a:pt x="0" y="1501"/>
                </a:lnTo>
                <a:lnTo>
                  <a:pt x="189" y="1501"/>
                </a:lnTo>
                <a:lnTo>
                  <a:pt x="283" y="1185"/>
                </a:lnTo>
                <a:lnTo>
                  <a:pt x="310" y="1185"/>
                </a:lnTo>
                <a:lnTo>
                  <a:pt x="467" y="1501"/>
                </a:lnTo>
                <a:lnTo>
                  <a:pt x="694" y="1501"/>
                </a:lnTo>
                <a:lnTo>
                  <a:pt x="543" y="1185"/>
                </a:lnTo>
                <a:lnTo>
                  <a:pt x="886" y="1185"/>
                </a:lnTo>
                <a:lnTo>
                  <a:pt x="791" y="1501"/>
                </a:lnTo>
                <a:lnTo>
                  <a:pt x="997" y="1501"/>
                </a:lnTo>
                <a:lnTo>
                  <a:pt x="1091" y="1186"/>
                </a:lnTo>
                <a:lnTo>
                  <a:pt x="1136" y="1186"/>
                </a:lnTo>
                <a:lnTo>
                  <a:pt x="1136" y="1185"/>
                </a:lnTo>
                <a:lnTo>
                  <a:pt x="1594" y="1185"/>
                </a:lnTo>
                <a:lnTo>
                  <a:pt x="1503" y="1501"/>
                </a:lnTo>
                <a:lnTo>
                  <a:pt x="1711" y="1501"/>
                </a:lnTo>
                <a:lnTo>
                  <a:pt x="1799" y="1185"/>
                </a:lnTo>
                <a:lnTo>
                  <a:pt x="1892" y="1185"/>
                </a:lnTo>
                <a:lnTo>
                  <a:pt x="1895" y="1501"/>
                </a:lnTo>
                <a:lnTo>
                  <a:pt x="2069" y="1501"/>
                </a:lnTo>
                <a:lnTo>
                  <a:pt x="2269" y="1185"/>
                </a:lnTo>
                <a:lnTo>
                  <a:pt x="2399" y="1185"/>
                </a:lnTo>
                <a:lnTo>
                  <a:pt x="2332" y="1501"/>
                </a:lnTo>
                <a:lnTo>
                  <a:pt x="2536" y="1501"/>
                </a:lnTo>
                <a:lnTo>
                  <a:pt x="2602" y="1185"/>
                </a:lnTo>
                <a:lnTo>
                  <a:pt x="2721" y="1185"/>
                </a:lnTo>
                <a:cubicBezTo>
                  <a:pt x="2716" y="1283"/>
                  <a:pt x="2741" y="1372"/>
                  <a:pt x="2806" y="1432"/>
                </a:cubicBezTo>
                <a:cubicBezTo>
                  <a:pt x="2885" y="1504"/>
                  <a:pt x="3006" y="1518"/>
                  <a:pt x="3096" y="1518"/>
                </a:cubicBezTo>
                <a:cubicBezTo>
                  <a:pt x="3219" y="1518"/>
                  <a:pt x="3347" y="1501"/>
                  <a:pt x="3476" y="1472"/>
                </a:cubicBezTo>
                <a:lnTo>
                  <a:pt x="3546" y="1185"/>
                </a:lnTo>
                <a:lnTo>
                  <a:pt x="3780" y="1185"/>
                </a:lnTo>
                <a:lnTo>
                  <a:pt x="3780" y="0"/>
                </a:lnTo>
                <a:lnTo>
                  <a:pt x="2941" y="0"/>
                </a:lnTo>
                <a:close/>
                <a:moveTo>
                  <a:pt x="1023" y="731"/>
                </a:moveTo>
                <a:lnTo>
                  <a:pt x="1023" y="731"/>
                </a:lnTo>
                <a:lnTo>
                  <a:pt x="1011" y="772"/>
                </a:lnTo>
                <a:lnTo>
                  <a:pt x="900" y="1143"/>
                </a:lnTo>
                <a:lnTo>
                  <a:pt x="895" y="1156"/>
                </a:lnTo>
                <a:lnTo>
                  <a:pt x="528" y="1156"/>
                </a:lnTo>
                <a:lnTo>
                  <a:pt x="500" y="1095"/>
                </a:lnTo>
                <a:lnTo>
                  <a:pt x="895" y="691"/>
                </a:lnTo>
                <a:lnTo>
                  <a:pt x="641" y="691"/>
                </a:lnTo>
                <a:lnTo>
                  <a:pt x="332" y="1024"/>
                </a:lnTo>
                <a:lnTo>
                  <a:pt x="432" y="691"/>
                </a:lnTo>
                <a:lnTo>
                  <a:pt x="245" y="691"/>
                </a:lnTo>
                <a:lnTo>
                  <a:pt x="245" y="30"/>
                </a:lnTo>
                <a:lnTo>
                  <a:pt x="1023" y="30"/>
                </a:lnTo>
                <a:lnTo>
                  <a:pt x="1023" y="731"/>
                </a:lnTo>
                <a:close/>
                <a:moveTo>
                  <a:pt x="1240" y="1045"/>
                </a:moveTo>
                <a:lnTo>
                  <a:pt x="1240" y="1045"/>
                </a:lnTo>
                <a:cubicBezTo>
                  <a:pt x="1232" y="1045"/>
                  <a:pt x="1225" y="1046"/>
                  <a:pt x="1216" y="1046"/>
                </a:cubicBezTo>
                <a:cubicBezTo>
                  <a:pt x="1205" y="1046"/>
                  <a:pt x="1196" y="1046"/>
                  <a:pt x="1187" y="1046"/>
                </a:cubicBezTo>
                <a:lnTo>
                  <a:pt x="1137" y="1046"/>
                </a:lnTo>
                <a:lnTo>
                  <a:pt x="1160" y="961"/>
                </a:lnTo>
                <a:lnTo>
                  <a:pt x="1171" y="918"/>
                </a:lnTo>
                <a:lnTo>
                  <a:pt x="1198" y="819"/>
                </a:lnTo>
                <a:cubicBezTo>
                  <a:pt x="1209" y="819"/>
                  <a:pt x="1221" y="819"/>
                  <a:pt x="1231" y="819"/>
                </a:cubicBezTo>
                <a:cubicBezTo>
                  <a:pt x="1244" y="819"/>
                  <a:pt x="1257" y="819"/>
                  <a:pt x="1270" y="819"/>
                </a:cubicBezTo>
                <a:cubicBezTo>
                  <a:pt x="1336" y="819"/>
                  <a:pt x="1378" y="823"/>
                  <a:pt x="1393" y="844"/>
                </a:cubicBezTo>
                <a:cubicBezTo>
                  <a:pt x="1404" y="860"/>
                  <a:pt x="1403" y="887"/>
                  <a:pt x="1389" y="929"/>
                </a:cubicBezTo>
                <a:cubicBezTo>
                  <a:pt x="1366" y="1001"/>
                  <a:pt x="1336" y="1038"/>
                  <a:pt x="1240" y="1045"/>
                </a:cubicBezTo>
                <a:close/>
                <a:moveTo>
                  <a:pt x="1807" y="1156"/>
                </a:moveTo>
                <a:lnTo>
                  <a:pt x="1807" y="1156"/>
                </a:lnTo>
                <a:lnTo>
                  <a:pt x="1889" y="864"/>
                </a:lnTo>
                <a:lnTo>
                  <a:pt x="1892" y="1156"/>
                </a:lnTo>
                <a:lnTo>
                  <a:pt x="1807" y="1156"/>
                </a:lnTo>
                <a:close/>
                <a:moveTo>
                  <a:pt x="1932" y="690"/>
                </a:moveTo>
                <a:lnTo>
                  <a:pt x="1932" y="690"/>
                </a:lnTo>
                <a:lnTo>
                  <a:pt x="1737" y="690"/>
                </a:lnTo>
                <a:lnTo>
                  <a:pt x="1603" y="1156"/>
                </a:lnTo>
                <a:lnTo>
                  <a:pt x="1396" y="1156"/>
                </a:lnTo>
                <a:cubicBezTo>
                  <a:pt x="1502" y="1117"/>
                  <a:pt x="1566" y="1042"/>
                  <a:pt x="1586" y="932"/>
                </a:cubicBezTo>
                <a:cubicBezTo>
                  <a:pt x="1602" y="846"/>
                  <a:pt x="1594" y="790"/>
                  <a:pt x="1559" y="747"/>
                </a:cubicBezTo>
                <a:cubicBezTo>
                  <a:pt x="1507" y="684"/>
                  <a:pt x="1401" y="690"/>
                  <a:pt x="1308" y="690"/>
                </a:cubicBezTo>
                <a:cubicBezTo>
                  <a:pt x="1292" y="690"/>
                  <a:pt x="1153" y="690"/>
                  <a:pt x="1153" y="690"/>
                </a:cubicBezTo>
                <a:lnTo>
                  <a:pt x="1153" y="30"/>
                </a:lnTo>
                <a:lnTo>
                  <a:pt x="1932" y="30"/>
                </a:lnTo>
                <a:lnTo>
                  <a:pt x="1932" y="690"/>
                </a:lnTo>
                <a:close/>
                <a:moveTo>
                  <a:pt x="2405" y="1156"/>
                </a:moveTo>
                <a:lnTo>
                  <a:pt x="2405" y="1156"/>
                </a:lnTo>
                <a:lnTo>
                  <a:pt x="2288" y="1156"/>
                </a:lnTo>
                <a:lnTo>
                  <a:pt x="2465" y="877"/>
                </a:lnTo>
                <a:lnTo>
                  <a:pt x="2405" y="1156"/>
                </a:lnTo>
                <a:close/>
                <a:moveTo>
                  <a:pt x="2840" y="703"/>
                </a:moveTo>
                <a:lnTo>
                  <a:pt x="2840" y="703"/>
                </a:lnTo>
                <a:lnTo>
                  <a:pt x="2840" y="864"/>
                </a:lnTo>
                <a:cubicBezTo>
                  <a:pt x="2786" y="939"/>
                  <a:pt x="2752" y="1021"/>
                  <a:pt x="2736" y="1088"/>
                </a:cubicBezTo>
                <a:cubicBezTo>
                  <a:pt x="2730" y="1111"/>
                  <a:pt x="2726" y="1133"/>
                  <a:pt x="2724" y="1156"/>
                </a:cubicBezTo>
                <a:lnTo>
                  <a:pt x="2609" y="1156"/>
                </a:lnTo>
                <a:lnTo>
                  <a:pt x="2707" y="691"/>
                </a:lnTo>
                <a:lnTo>
                  <a:pt x="2378" y="691"/>
                </a:lnTo>
                <a:lnTo>
                  <a:pt x="2083" y="1156"/>
                </a:lnTo>
                <a:lnTo>
                  <a:pt x="2061" y="1156"/>
                </a:lnTo>
                <a:lnTo>
                  <a:pt x="2061" y="30"/>
                </a:lnTo>
                <a:lnTo>
                  <a:pt x="2840" y="30"/>
                </a:lnTo>
                <a:lnTo>
                  <a:pt x="2840" y="703"/>
                </a:lnTo>
                <a:close/>
                <a:moveTo>
                  <a:pt x="3290" y="1346"/>
                </a:moveTo>
                <a:lnTo>
                  <a:pt x="3290" y="1346"/>
                </a:lnTo>
                <a:cubicBezTo>
                  <a:pt x="3245" y="1354"/>
                  <a:pt x="3201" y="1359"/>
                  <a:pt x="3159" y="1359"/>
                </a:cubicBezTo>
                <a:cubicBezTo>
                  <a:pt x="3046" y="1359"/>
                  <a:pt x="2968" y="1307"/>
                  <a:pt x="2966" y="1185"/>
                </a:cubicBezTo>
                <a:lnTo>
                  <a:pt x="3330" y="1185"/>
                </a:lnTo>
                <a:lnTo>
                  <a:pt x="3290" y="1346"/>
                </a:lnTo>
                <a:close/>
                <a:moveTo>
                  <a:pt x="3750" y="1156"/>
                </a:moveTo>
                <a:lnTo>
                  <a:pt x="3750" y="1156"/>
                </a:lnTo>
                <a:lnTo>
                  <a:pt x="3554" y="1156"/>
                </a:lnTo>
                <a:lnTo>
                  <a:pt x="3586" y="1026"/>
                </a:lnTo>
                <a:lnTo>
                  <a:pt x="3193" y="1026"/>
                </a:lnTo>
                <a:lnTo>
                  <a:pt x="3160" y="1156"/>
                </a:lnTo>
                <a:lnTo>
                  <a:pt x="2970" y="1156"/>
                </a:lnTo>
                <a:lnTo>
                  <a:pt x="2970" y="1129"/>
                </a:lnTo>
                <a:cubicBezTo>
                  <a:pt x="2973" y="1114"/>
                  <a:pt x="2976" y="1099"/>
                  <a:pt x="2979" y="1083"/>
                </a:cubicBezTo>
                <a:cubicBezTo>
                  <a:pt x="3014" y="943"/>
                  <a:pt x="3106" y="804"/>
                  <a:pt x="3265" y="804"/>
                </a:cubicBezTo>
                <a:cubicBezTo>
                  <a:pt x="3328" y="804"/>
                  <a:pt x="3390" y="828"/>
                  <a:pt x="3382" y="915"/>
                </a:cubicBezTo>
                <a:lnTo>
                  <a:pt x="3616" y="915"/>
                </a:lnTo>
                <a:cubicBezTo>
                  <a:pt x="3625" y="875"/>
                  <a:pt x="3640" y="806"/>
                  <a:pt x="3596" y="742"/>
                </a:cubicBezTo>
                <a:cubicBezTo>
                  <a:pt x="3546" y="673"/>
                  <a:pt x="3446" y="645"/>
                  <a:pt x="3316" y="645"/>
                </a:cubicBezTo>
                <a:cubicBezTo>
                  <a:pt x="3223" y="645"/>
                  <a:pt x="3087" y="660"/>
                  <a:pt x="2970" y="736"/>
                </a:cubicBezTo>
                <a:lnTo>
                  <a:pt x="2970" y="30"/>
                </a:lnTo>
                <a:lnTo>
                  <a:pt x="3750" y="30"/>
                </a:lnTo>
                <a:lnTo>
                  <a:pt x="3750" y="11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lIns="98719" tIns="49359" rIns="98719" bIns="49359"/>
          <a:lstStyle/>
          <a:p>
            <a:pPr>
              <a:defRPr/>
            </a:pPr>
            <a:endParaRPr lang="en-IN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/>
          <a:srcRect l="52779" t="36296" r="14259" b="9444"/>
          <a:stretch>
            <a:fillRect/>
          </a:stretch>
        </p:blipFill>
        <p:spPr bwMode="auto">
          <a:xfrm>
            <a:off x="9947478" y="3424514"/>
            <a:ext cx="2373924" cy="42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000" y="1663410"/>
            <a:ext cx="9890463" cy="25882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119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803188" cy="7773988"/>
          </a:xfrm>
          <a:prstGeom prst="rect">
            <a:avLst/>
          </a:prstGeom>
          <a:solidFill>
            <a:srgbClr val="0033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698508" y="878177"/>
            <a:ext cx="968574" cy="421091"/>
          </a:xfrm>
          <a:custGeom>
            <a:avLst/>
            <a:gdLst>
              <a:gd name="T0" fmla="*/ 2147483647 w 3780"/>
              <a:gd name="T1" fmla="*/ 2147483647 h 1518"/>
              <a:gd name="T2" fmla="*/ 2147483647 w 3780"/>
              <a:gd name="T3" fmla="*/ 0 h 1518"/>
              <a:gd name="T4" fmla="*/ 2147483647 w 3780"/>
              <a:gd name="T5" fmla="*/ 0 h 1518"/>
              <a:gd name="T6" fmla="*/ 2147483647 w 3780"/>
              <a:gd name="T7" fmla="*/ 2147483647 h 1518"/>
              <a:gd name="T8" fmla="*/ 2147483647 w 3780"/>
              <a:gd name="T9" fmla="*/ 2147483647 h 1518"/>
              <a:gd name="T10" fmla="*/ 2147483647 w 3780"/>
              <a:gd name="T11" fmla="*/ 2147483647 h 1518"/>
              <a:gd name="T12" fmla="*/ 2147483647 w 3780"/>
              <a:gd name="T13" fmla="*/ 2147483647 h 1518"/>
              <a:gd name="T14" fmla="*/ 2147483647 w 3780"/>
              <a:gd name="T15" fmla="*/ 2147483647 h 1518"/>
              <a:gd name="T16" fmla="*/ 2147483647 w 3780"/>
              <a:gd name="T17" fmla="*/ 2147483647 h 1518"/>
              <a:gd name="T18" fmla="*/ 2147483647 w 3780"/>
              <a:gd name="T19" fmla="*/ 2147483647 h 1518"/>
              <a:gd name="T20" fmla="*/ 2147483647 w 3780"/>
              <a:gd name="T21" fmla="*/ 2147483647 h 1518"/>
              <a:gd name="T22" fmla="*/ 2147483647 w 3780"/>
              <a:gd name="T23" fmla="*/ 2147483647 h 1518"/>
              <a:gd name="T24" fmla="*/ 2147483647 w 3780"/>
              <a:gd name="T25" fmla="*/ 2147483647 h 1518"/>
              <a:gd name="T26" fmla="*/ 2147483647 w 3780"/>
              <a:gd name="T27" fmla="*/ 2147483647 h 1518"/>
              <a:gd name="T28" fmla="*/ 2147483647 w 3780"/>
              <a:gd name="T29" fmla="*/ 2147483647 h 1518"/>
              <a:gd name="T30" fmla="*/ 2147483647 w 3780"/>
              <a:gd name="T31" fmla="*/ 0 h 1518"/>
              <a:gd name="T32" fmla="*/ 2147483647 w 3780"/>
              <a:gd name="T33" fmla="*/ 2147483647 h 1518"/>
              <a:gd name="T34" fmla="*/ 2147483647 w 3780"/>
              <a:gd name="T35" fmla="*/ 2147483647 h 1518"/>
              <a:gd name="T36" fmla="*/ 2147483647 w 3780"/>
              <a:gd name="T37" fmla="*/ 2147483647 h 1518"/>
              <a:gd name="T38" fmla="*/ 2147483647 w 3780"/>
              <a:gd name="T39" fmla="*/ 2147483647 h 1518"/>
              <a:gd name="T40" fmla="*/ 2147483647 w 3780"/>
              <a:gd name="T41" fmla="*/ 2147483647 h 1518"/>
              <a:gd name="T42" fmla="*/ 2147483647 w 3780"/>
              <a:gd name="T43" fmla="*/ 2147483647 h 1518"/>
              <a:gd name="T44" fmla="*/ 2147483647 w 3780"/>
              <a:gd name="T45" fmla="*/ 2147483647 h 1518"/>
              <a:gd name="T46" fmla="*/ 2147483647 w 3780"/>
              <a:gd name="T47" fmla="*/ 2147483647 h 1518"/>
              <a:gd name="T48" fmla="*/ 2147483647 w 3780"/>
              <a:gd name="T49" fmla="*/ 2147483647 h 1518"/>
              <a:gd name="T50" fmla="*/ 2147483647 w 3780"/>
              <a:gd name="T51" fmla="*/ 2147483647 h 1518"/>
              <a:gd name="T52" fmla="*/ 2147483647 w 3780"/>
              <a:gd name="T53" fmla="*/ 2147483647 h 1518"/>
              <a:gd name="T54" fmla="*/ 2147483647 w 3780"/>
              <a:gd name="T55" fmla="*/ 2147483647 h 1518"/>
              <a:gd name="T56" fmla="*/ 2147483647 w 3780"/>
              <a:gd name="T57" fmla="*/ 2147483647 h 1518"/>
              <a:gd name="T58" fmla="*/ 2147483647 w 3780"/>
              <a:gd name="T59" fmla="*/ 2147483647 h 1518"/>
              <a:gd name="T60" fmla="*/ 2147483647 w 3780"/>
              <a:gd name="T61" fmla="*/ 2147483647 h 1518"/>
              <a:gd name="T62" fmla="*/ 2147483647 w 3780"/>
              <a:gd name="T63" fmla="*/ 2147483647 h 1518"/>
              <a:gd name="T64" fmla="*/ 2147483647 w 3780"/>
              <a:gd name="T65" fmla="*/ 2147483647 h 1518"/>
              <a:gd name="T66" fmla="*/ 2147483647 w 3780"/>
              <a:gd name="T67" fmla="*/ 2147483647 h 1518"/>
              <a:gd name="T68" fmla="*/ 2147483647 w 3780"/>
              <a:gd name="T69" fmla="*/ 2147483647 h 1518"/>
              <a:gd name="T70" fmla="*/ 2147483647 w 3780"/>
              <a:gd name="T71" fmla="*/ 2147483647 h 1518"/>
              <a:gd name="T72" fmla="*/ 2147483647 w 3780"/>
              <a:gd name="T73" fmla="*/ 2147483647 h 1518"/>
              <a:gd name="T74" fmla="*/ 2147483647 w 3780"/>
              <a:gd name="T75" fmla="*/ 2147483647 h 1518"/>
              <a:gd name="T76" fmla="*/ 2147483647 w 3780"/>
              <a:gd name="T77" fmla="*/ 2147483647 h 1518"/>
              <a:gd name="T78" fmla="*/ 2147483647 w 3780"/>
              <a:gd name="T79" fmla="*/ 2147483647 h 1518"/>
              <a:gd name="T80" fmla="*/ 2147483647 w 3780"/>
              <a:gd name="T81" fmla="*/ 2147483647 h 1518"/>
              <a:gd name="T82" fmla="*/ 2147483647 w 3780"/>
              <a:gd name="T83" fmla="*/ 2147483647 h 1518"/>
              <a:gd name="T84" fmla="*/ 2147483647 w 3780"/>
              <a:gd name="T85" fmla="*/ 2147483647 h 1518"/>
              <a:gd name="T86" fmla="*/ 2147483647 w 3780"/>
              <a:gd name="T87" fmla="*/ 2147483647 h 1518"/>
              <a:gd name="T88" fmla="*/ 2147483647 w 3780"/>
              <a:gd name="T89" fmla="*/ 2147483647 h 1518"/>
              <a:gd name="T90" fmla="*/ 2147483647 w 3780"/>
              <a:gd name="T91" fmla="*/ 2147483647 h 1518"/>
              <a:gd name="T92" fmla="*/ 2147483647 w 3780"/>
              <a:gd name="T93" fmla="*/ 2147483647 h 15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780" h="1518">
                <a:moveTo>
                  <a:pt x="2941" y="0"/>
                </a:moveTo>
                <a:lnTo>
                  <a:pt x="2941" y="0"/>
                </a:lnTo>
                <a:lnTo>
                  <a:pt x="2941" y="758"/>
                </a:lnTo>
                <a:cubicBezTo>
                  <a:pt x="2914" y="779"/>
                  <a:pt x="2892" y="801"/>
                  <a:pt x="2871" y="825"/>
                </a:cubicBezTo>
                <a:lnTo>
                  <a:pt x="2871" y="0"/>
                </a:lnTo>
                <a:lnTo>
                  <a:pt x="2032" y="0"/>
                </a:lnTo>
                <a:lnTo>
                  <a:pt x="2032" y="690"/>
                </a:lnTo>
                <a:lnTo>
                  <a:pt x="1962" y="690"/>
                </a:lnTo>
                <a:lnTo>
                  <a:pt x="1962" y="0"/>
                </a:lnTo>
                <a:lnTo>
                  <a:pt x="1123" y="0"/>
                </a:lnTo>
                <a:lnTo>
                  <a:pt x="1123" y="691"/>
                </a:lnTo>
                <a:lnTo>
                  <a:pt x="1054" y="691"/>
                </a:lnTo>
                <a:lnTo>
                  <a:pt x="1054" y="0"/>
                </a:lnTo>
                <a:lnTo>
                  <a:pt x="214" y="0"/>
                </a:lnTo>
                <a:lnTo>
                  <a:pt x="214" y="788"/>
                </a:lnTo>
                <a:lnTo>
                  <a:pt x="0" y="1501"/>
                </a:lnTo>
                <a:lnTo>
                  <a:pt x="189" y="1501"/>
                </a:lnTo>
                <a:lnTo>
                  <a:pt x="283" y="1185"/>
                </a:lnTo>
                <a:lnTo>
                  <a:pt x="310" y="1185"/>
                </a:lnTo>
                <a:lnTo>
                  <a:pt x="467" y="1501"/>
                </a:lnTo>
                <a:lnTo>
                  <a:pt x="694" y="1501"/>
                </a:lnTo>
                <a:lnTo>
                  <a:pt x="543" y="1185"/>
                </a:lnTo>
                <a:lnTo>
                  <a:pt x="886" y="1185"/>
                </a:lnTo>
                <a:lnTo>
                  <a:pt x="791" y="1501"/>
                </a:lnTo>
                <a:lnTo>
                  <a:pt x="997" y="1501"/>
                </a:lnTo>
                <a:lnTo>
                  <a:pt x="1091" y="1186"/>
                </a:lnTo>
                <a:lnTo>
                  <a:pt x="1136" y="1186"/>
                </a:lnTo>
                <a:lnTo>
                  <a:pt x="1136" y="1185"/>
                </a:lnTo>
                <a:lnTo>
                  <a:pt x="1594" y="1185"/>
                </a:lnTo>
                <a:lnTo>
                  <a:pt x="1503" y="1501"/>
                </a:lnTo>
                <a:lnTo>
                  <a:pt x="1711" y="1501"/>
                </a:lnTo>
                <a:lnTo>
                  <a:pt x="1799" y="1185"/>
                </a:lnTo>
                <a:lnTo>
                  <a:pt x="1892" y="1185"/>
                </a:lnTo>
                <a:lnTo>
                  <a:pt x="1895" y="1501"/>
                </a:lnTo>
                <a:lnTo>
                  <a:pt x="2069" y="1501"/>
                </a:lnTo>
                <a:lnTo>
                  <a:pt x="2269" y="1185"/>
                </a:lnTo>
                <a:lnTo>
                  <a:pt x="2399" y="1185"/>
                </a:lnTo>
                <a:lnTo>
                  <a:pt x="2332" y="1501"/>
                </a:lnTo>
                <a:lnTo>
                  <a:pt x="2536" y="1501"/>
                </a:lnTo>
                <a:lnTo>
                  <a:pt x="2602" y="1185"/>
                </a:lnTo>
                <a:lnTo>
                  <a:pt x="2721" y="1185"/>
                </a:lnTo>
                <a:cubicBezTo>
                  <a:pt x="2716" y="1283"/>
                  <a:pt x="2741" y="1372"/>
                  <a:pt x="2806" y="1432"/>
                </a:cubicBezTo>
                <a:cubicBezTo>
                  <a:pt x="2885" y="1504"/>
                  <a:pt x="3006" y="1518"/>
                  <a:pt x="3096" y="1518"/>
                </a:cubicBezTo>
                <a:cubicBezTo>
                  <a:pt x="3219" y="1518"/>
                  <a:pt x="3347" y="1501"/>
                  <a:pt x="3476" y="1472"/>
                </a:cubicBezTo>
                <a:lnTo>
                  <a:pt x="3546" y="1185"/>
                </a:lnTo>
                <a:lnTo>
                  <a:pt x="3780" y="1185"/>
                </a:lnTo>
                <a:lnTo>
                  <a:pt x="3780" y="0"/>
                </a:lnTo>
                <a:lnTo>
                  <a:pt x="2941" y="0"/>
                </a:lnTo>
                <a:close/>
                <a:moveTo>
                  <a:pt x="1023" y="731"/>
                </a:moveTo>
                <a:lnTo>
                  <a:pt x="1023" y="731"/>
                </a:lnTo>
                <a:lnTo>
                  <a:pt x="1011" y="772"/>
                </a:lnTo>
                <a:lnTo>
                  <a:pt x="900" y="1143"/>
                </a:lnTo>
                <a:lnTo>
                  <a:pt x="895" y="1156"/>
                </a:lnTo>
                <a:lnTo>
                  <a:pt x="528" y="1156"/>
                </a:lnTo>
                <a:lnTo>
                  <a:pt x="500" y="1095"/>
                </a:lnTo>
                <a:lnTo>
                  <a:pt x="895" y="691"/>
                </a:lnTo>
                <a:lnTo>
                  <a:pt x="641" y="691"/>
                </a:lnTo>
                <a:lnTo>
                  <a:pt x="332" y="1024"/>
                </a:lnTo>
                <a:lnTo>
                  <a:pt x="432" y="691"/>
                </a:lnTo>
                <a:lnTo>
                  <a:pt x="245" y="691"/>
                </a:lnTo>
                <a:lnTo>
                  <a:pt x="245" y="30"/>
                </a:lnTo>
                <a:lnTo>
                  <a:pt x="1023" y="30"/>
                </a:lnTo>
                <a:lnTo>
                  <a:pt x="1023" y="731"/>
                </a:lnTo>
                <a:close/>
                <a:moveTo>
                  <a:pt x="1240" y="1045"/>
                </a:moveTo>
                <a:lnTo>
                  <a:pt x="1240" y="1045"/>
                </a:lnTo>
                <a:cubicBezTo>
                  <a:pt x="1232" y="1045"/>
                  <a:pt x="1225" y="1046"/>
                  <a:pt x="1216" y="1046"/>
                </a:cubicBezTo>
                <a:cubicBezTo>
                  <a:pt x="1205" y="1046"/>
                  <a:pt x="1196" y="1046"/>
                  <a:pt x="1187" y="1046"/>
                </a:cubicBezTo>
                <a:lnTo>
                  <a:pt x="1137" y="1046"/>
                </a:lnTo>
                <a:lnTo>
                  <a:pt x="1160" y="961"/>
                </a:lnTo>
                <a:lnTo>
                  <a:pt x="1171" y="918"/>
                </a:lnTo>
                <a:lnTo>
                  <a:pt x="1198" y="819"/>
                </a:lnTo>
                <a:cubicBezTo>
                  <a:pt x="1209" y="819"/>
                  <a:pt x="1221" y="819"/>
                  <a:pt x="1231" y="819"/>
                </a:cubicBezTo>
                <a:cubicBezTo>
                  <a:pt x="1244" y="819"/>
                  <a:pt x="1257" y="819"/>
                  <a:pt x="1270" y="819"/>
                </a:cubicBezTo>
                <a:cubicBezTo>
                  <a:pt x="1336" y="819"/>
                  <a:pt x="1378" y="823"/>
                  <a:pt x="1393" y="844"/>
                </a:cubicBezTo>
                <a:cubicBezTo>
                  <a:pt x="1404" y="860"/>
                  <a:pt x="1403" y="887"/>
                  <a:pt x="1389" y="929"/>
                </a:cubicBezTo>
                <a:cubicBezTo>
                  <a:pt x="1366" y="1001"/>
                  <a:pt x="1336" y="1038"/>
                  <a:pt x="1240" y="1045"/>
                </a:cubicBezTo>
                <a:close/>
                <a:moveTo>
                  <a:pt x="1807" y="1156"/>
                </a:moveTo>
                <a:lnTo>
                  <a:pt x="1807" y="1156"/>
                </a:lnTo>
                <a:lnTo>
                  <a:pt x="1889" y="864"/>
                </a:lnTo>
                <a:lnTo>
                  <a:pt x="1892" y="1156"/>
                </a:lnTo>
                <a:lnTo>
                  <a:pt x="1807" y="1156"/>
                </a:lnTo>
                <a:close/>
                <a:moveTo>
                  <a:pt x="1932" y="690"/>
                </a:moveTo>
                <a:lnTo>
                  <a:pt x="1932" y="690"/>
                </a:lnTo>
                <a:lnTo>
                  <a:pt x="1737" y="690"/>
                </a:lnTo>
                <a:lnTo>
                  <a:pt x="1603" y="1156"/>
                </a:lnTo>
                <a:lnTo>
                  <a:pt x="1396" y="1156"/>
                </a:lnTo>
                <a:cubicBezTo>
                  <a:pt x="1502" y="1117"/>
                  <a:pt x="1566" y="1042"/>
                  <a:pt x="1586" y="932"/>
                </a:cubicBezTo>
                <a:cubicBezTo>
                  <a:pt x="1602" y="846"/>
                  <a:pt x="1594" y="790"/>
                  <a:pt x="1559" y="747"/>
                </a:cubicBezTo>
                <a:cubicBezTo>
                  <a:pt x="1507" y="684"/>
                  <a:pt x="1401" y="690"/>
                  <a:pt x="1308" y="690"/>
                </a:cubicBezTo>
                <a:cubicBezTo>
                  <a:pt x="1292" y="690"/>
                  <a:pt x="1153" y="690"/>
                  <a:pt x="1153" y="690"/>
                </a:cubicBezTo>
                <a:lnTo>
                  <a:pt x="1153" y="30"/>
                </a:lnTo>
                <a:lnTo>
                  <a:pt x="1932" y="30"/>
                </a:lnTo>
                <a:lnTo>
                  <a:pt x="1932" y="690"/>
                </a:lnTo>
                <a:close/>
                <a:moveTo>
                  <a:pt x="2405" y="1156"/>
                </a:moveTo>
                <a:lnTo>
                  <a:pt x="2405" y="1156"/>
                </a:lnTo>
                <a:lnTo>
                  <a:pt x="2288" y="1156"/>
                </a:lnTo>
                <a:lnTo>
                  <a:pt x="2465" y="877"/>
                </a:lnTo>
                <a:lnTo>
                  <a:pt x="2405" y="1156"/>
                </a:lnTo>
                <a:close/>
                <a:moveTo>
                  <a:pt x="2840" y="703"/>
                </a:moveTo>
                <a:lnTo>
                  <a:pt x="2840" y="703"/>
                </a:lnTo>
                <a:lnTo>
                  <a:pt x="2840" y="864"/>
                </a:lnTo>
                <a:cubicBezTo>
                  <a:pt x="2786" y="939"/>
                  <a:pt x="2752" y="1021"/>
                  <a:pt x="2736" y="1088"/>
                </a:cubicBezTo>
                <a:cubicBezTo>
                  <a:pt x="2730" y="1111"/>
                  <a:pt x="2726" y="1133"/>
                  <a:pt x="2724" y="1156"/>
                </a:cubicBezTo>
                <a:lnTo>
                  <a:pt x="2609" y="1156"/>
                </a:lnTo>
                <a:lnTo>
                  <a:pt x="2707" y="691"/>
                </a:lnTo>
                <a:lnTo>
                  <a:pt x="2378" y="691"/>
                </a:lnTo>
                <a:lnTo>
                  <a:pt x="2083" y="1156"/>
                </a:lnTo>
                <a:lnTo>
                  <a:pt x="2061" y="1156"/>
                </a:lnTo>
                <a:lnTo>
                  <a:pt x="2061" y="30"/>
                </a:lnTo>
                <a:lnTo>
                  <a:pt x="2840" y="30"/>
                </a:lnTo>
                <a:lnTo>
                  <a:pt x="2840" y="703"/>
                </a:lnTo>
                <a:close/>
                <a:moveTo>
                  <a:pt x="3290" y="1346"/>
                </a:moveTo>
                <a:lnTo>
                  <a:pt x="3290" y="1346"/>
                </a:lnTo>
                <a:cubicBezTo>
                  <a:pt x="3245" y="1354"/>
                  <a:pt x="3201" y="1359"/>
                  <a:pt x="3159" y="1359"/>
                </a:cubicBezTo>
                <a:cubicBezTo>
                  <a:pt x="3046" y="1359"/>
                  <a:pt x="2968" y="1307"/>
                  <a:pt x="2966" y="1185"/>
                </a:cubicBezTo>
                <a:lnTo>
                  <a:pt x="3330" y="1185"/>
                </a:lnTo>
                <a:lnTo>
                  <a:pt x="3290" y="1346"/>
                </a:lnTo>
                <a:close/>
                <a:moveTo>
                  <a:pt x="3750" y="1156"/>
                </a:moveTo>
                <a:lnTo>
                  <a:pt x="3750" y="1156"/>
                </a:lnTo>
                <a:lnTo>
                  <a:pt x="3554" y="1156"/>
                </a:lnTo>
                <a:lnTo>
                  <a:pt x="3586" y="1026"/>
                </a:lnTo>
                <a:lnTo>
                  <a:pt x="3193" y="1026"/>
                </a:lnTo>
                <a:lnTo>
                  <a:pt x="3160" y="1156"/>
                </a:lnTo>
                <a:lnTo>
                  <a:pt x="2970" y="1156"/>
                </a:lnTo>
                <a:lnTo>
                  <a:pt x="2970" y="1129"/>
                </a:lnTo>
                <a:cubicBezTo>
                  <a:pt x="2973" y="1114"/>
                  <a:pt x="2976" y="1099"/>
                  <a:pt x="2979" y="1083"/>
                </a:cubicBezTo>
                <a:cubicBezTo>
                  <a:pt x="3014" y="943"/>
                  <a:pt x="3106" y="804"/>
                  <a:pt x="3265" y="804"/>
                </a:cubicBezTo>
                <a:cubicBezTo>
                  <a:pt x="3328" y="804"/>
                  <a:pt x="3390" y="828"/>
                  <a:pt x="3382" y="915"/>
                </a:cubicBezTo>
                <a:lnTo>
                  <a:pt x="3616" y="915"/>
                </a:lnTo>
                <a:cubicBezTo>
                  <a:pt x="3625" y="875"/>
                  <a:pt x="3640" y="806"/>
                  <a:pt x="3596" y="742"/>
                </a:cubicBezTo>
                <a:cubicBezTo>
                  <a:pt x="3546" y="673"/>
                  <a:pt x="3446" y="645"/>
                  <a:pt x="3316" y="645"/>
                </a:cubicBezTo>
                <a:cubicBezTo>
                  <a:pt x="3223" y="645"/>
                  <a:pt x="3087" y="660"/>
                  <a:pt x="2970" y="736"/>
                </a:cubicBezTo>
                <a:lnTo>
                  <a:pt x="2970" y="30"/>
                </a:lnTo>
                <a:lnTo>
                  <a:pt x="3750" y="30"/>
                </a:lnTo>
                <a:lnTo>
                  <a:pt x="3750" y="115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lIns="98719" tIns="49359" rIns="98719" bIns="49359"/>
          <a:lstStyle/>
          <a:p>
            <a:pPr>
              <a:defRPr/>
            </a:pPr>
            <a:endParaRPr lang="en-IN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 r="57961"/>
          <a:stretch>
            <a:fillRect/>
          </a:stretch>
        </p:blipFill>
        <p:spPr bwMode="auto">
          <a:xfrm>
            <a:off x="10389254" y="0"/>
            <a:ext cx="2338916" cy="77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8"/>
          <p:cNvSpPr>
            <a:spLocks noGrp="1"/>
          </p:cNvSpPr>
          <p:nvPr>
            <p:ph type="title"/>
          </p:nvPr>
        </p:nvSpPr>
        <p:spPr>
          <a:xfrm>
            <a:off x="723276" y="1663410"/>
            <a:ext cx="9890463" cy="25882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119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Header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56883" y="1520607"/>
            <a:ext cx="111027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7460" y="413894"/>
            <a:ext cx="11076774" cy="1106713"/>
          </a:xfrm>
          <a:prstGeom prst="rect">
            <a:avLst/>
          </a:prstGeom>
        </p:spPr>
        <p:txBody>
          <a:bodyPr lIns="0" tIns="0" rIns="0" bIns="0" anchor="ctr"/>
          <a:lstStyle>
            <a:lvl1pPr eaLnBrk="1" hangingPunct="1">
              <a:lnSpc>
                <a:spcPct val="70000"/>
              </a:lnSpc>
              <a:defRPr lang="en-US" sz="5800" dirty="0">
                <a:solidFill>
                  <a:srgbClr val="00338D"/>
                </a:solidFill>
                <a:latin typeface="KPMG Extralight" panose="020B0303030202040204" pitchFamily="34" charset="0"/>
                <a:cs typeface="KPMG Extralight" panose="020B0303030202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44"/>
          </p:nvPr>
        </p:nvSpPr>
        <p:spPr>
          <a:xfrm>
            <a:off x="843545" y="2049673"/>
            <a:ext cx="11116100" cy="48173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3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93074" indent="-293074">
              <a:lnSpc>
                <a:spcPct val="100000"/>
              </a:lnSpc>
              <a:buFont typeface="Arial" panose="020B0604020202020204" pitchFamily="34" charset="0"/>
              <a:buChar char="—"/>
              <a:defRPr lang="en-US" sz="1300" b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239" y="2414975"/>
            <a:ext cx="10882710" cy="16663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478" y="4405260"/>
            <a:ext cx="8962232" cy="1986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3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159" y="7205336"/>
            <a:ext cx="2987411" cy="41389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4423" y="7205336"/>
            <a:ext cx="4054343" cy="41389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5618" y="7205336"/>
            <a:ext cx="2987411" cy="41389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87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75469" y="7334963"/>
            <a:ext cx="2262131" cy="310960"/>
          </a:xfrm>
          <a:prstGeom prst="rect">
            <a:avLst/>
          </a:prstGeom>
        </p:spPr>
        <p:txBody>
          <a:bodyPr lIns="98764" tIns="49382" rIns="98764" bIns="49382"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85710" y="7334963"/>
            <a:ext cx="6197301" cy="310960"/>
          </a:xfrm>
          <a:prstGeom prst="rect">
            <a:avLst/>
          </a:prstGeom>
        </p:spPr>
        <p:txBody>
          <a:bodyPr lIns="98764" tIns="49382" rIns="98764" bIns="4938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80612" y="7334963"/>
            <a:ext cx="1022477" cy="310960"/>
          </a:xfrm>
          <a:prstGeom prst="rect">
            <a:avLst/>
          </a:prstGeom>
        </p:spPr>
        <p:txBody>
          <a:bodyPr lIns="98764" tIns="49382" rIns="98764" bIns="49382"/>
          <a:lstStyle/>
          <a:p>
            <a:fld id="{5DCBB2E9-B3CB-4918-AEEB-ABBB9A8B3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44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 userDrawn="1"/>
        </p:nvGrpSpPr>
        <p:grpSpPr bwMode="auto">
          <a:xfrm>
            <a:off x="3194129" y="4682392"/>
            <a:ext cx="338418" cy="363506"/>
            <a:chOff x="3081310" y="3659149"/>
            <a:chExt cx="317497" cy="315909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81310" y="3659149"/>
              <a:ext cx="317497" cy="315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3123539" y="3701375"/>
              <a:ext cx="233039" cy="233021"/>
            </a:xfrm>
            <a:custGeom>
              <a:avLst/>
              <a:gdLst>
                <a:gd name="T0" fmla="*/ 2147483647 w 1432"/>
                <a:gd name="T1" fmla="*/ 0 h 1432"/>
                <a:gd name="T2" fmla="*/ 2147483647 w 1432"/>
                <a:gd name="T3" fmla="*/ 0 h 1432"/>
                <a:gd name="T4" fmla="*/ 0 w 1432"/>
                <a:gd name="T5" fmla="*/ 2147483647 h 1432"/>
                <a:gd name="T6" fmla="*/ 0 w 1432"/>
                <a:gd name="T7" fmla="*/ 2147483647 h 1432"/>
                <a:gd name="T8" fmla="*/ 2147483647 w 1432"/>
                <a:gd name="T9" fmla="*/ 2147483647 h 1432"/>
                <a:gd name="T10" fmla="*/ 2147483647 w 1432"/>
                <a:gd name="T11" fmla="*/ 2147483647 h 1432"/>
                <a:gd name="T12" fmla="*/ 2147483647 w 1432"/>
                <a:gd name="T13" fmla="*/ 2147483647 h 1432"/>
                <a:gd name="T14" fmla="*/ 2147483647 w 1432"/>
                <a:gd name="T15" fmla="*/ 2147483647 h 1432"/>
                <a:gd name="T16" fmla="*/ 2147483647 w 1432"/>
                <a:gd name="T17" fmla="*/ 0 h 1432"/>
                <a:gd name="T18" fmla="*/ 2147483647 w 1432"/>
                <a:gd name="T19" fmla="*/ 2147483647 h 1432"/>
                <a:gd name="T20" fmla="*/ 2147483647 w 1432"/>
                <a:gd name="T21" fmla="*/ 2147483647 h 1432"/>
                <a:gd name="T22" fmla="*/ 2147483647 w 1432"/>
                <a:gd name="T23" fmla="*/ 2147483647 h 1432"/>
                <a:gd name="T24" fmla="*/ 2147483647 w 1432"/>
                <a:gd name="T25" fmla="*/ 2147483647 h 1432"/>
                <a:gd name="T26" fmla="*/ 2147483647 w 1432"/>
                <a:gd name="T27" fmla="*/ 2147483647 h 1432"/>
                <a:gd name="T28" fmla="*/ 2147483647 w 1432"/>
                <a:gd name="T29" fmla="*/ 2147483647 h 1432"/>
                <a:gd name="T30" fmla="*/ 2147483647 w 1432"/>
                <a:gd name="T31" fmla="*/ 2147483647 h 1432"/>
                <a:gd name="T32" fmla="*/ 2147483647 w 1432"/>
                <a:gd name="T33" fmla="*/ 2147483647 h 1432"/>
                <a:gd name="T34" fmla="*/ 2147483647 w 1432"/>
                <a:gd name="T35" fmla="*/ 2147483647 h 1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32" h="1432">
                  <a:moveTo>
                    <a:pt x="1019" y="0"/>
                  </a:moveTo>
                  <a:cubicBezTo>
                    <a:pt x="413" y="0"/>
                    <a:pt x="413" y="0"/>
                    <a:pt x="413" y="0"/>
                  </a:cubicBezTo>
                  <a:cubicBezTo>
                    <a:pt x="185" y="0"/>
                    <a:pt x="0" y="185"/>
                    <a:pt x="0" y="413"/>
                  </a:cubicBezTo>
                  <a:cubicBezTo>
                    <a:pt x="0" y="1018"/>
                    <a:pt x="0" y="1018"/>
                    <a:pt x="0" y="1018"/>
                  </a:cubicBezTo>
                  <a:cubicBezTo>
                    <a:pt x="0" y="1247"/>
                    <a:pt x="185" y="1432"/>
                    <a:pt x="413" y="1432"/>
                  </a:cubicBezTo>
                  <a:cubicBezTo>
                    <a:pt x="1019" y="1432"/>
                    <a:pt x="1019" y="1432"/>
                    <a:pt x="1019" y="1432"/>
                  </a:cubicBezTo>
                  <a:cubicBezTo>
                    <a:pt x="1247" y="1432"/>
                    <a:pt x="1432" y="1247"/>
                    <a:pt x="1432" y="1018"/>
                  </a:cubicBezTo>
                  <a:cubicBezTo>
                    <a:pt x="1432" y="413"/>
                    <a:pt x="1432" y="413"/>
                    <a:pt x="1432" y="413"/>
                  </a:cubicBezTo>
                  <a:cubicBezTo>
                    <a:pt x="1432" y="185"/>
                    <a:pt x="1247" y="0"/>
                    <a:pt x="1019" y="0"/>
                  </a:cubicBezTo>
                  <a:close/>
                  <a:moveTo>
                    <a:pt x="1300" y="1029"/>
                  </a:moveTo>
                  <a:cubicBezTo>
                    <a:pt x="1300" y="1180"/>
                    <a:pt x="1177" y="1303"/>
                    <a:pt x="1026" y="1303"/>
                  </a:cubicBezTo>
                  <a:cubicBezTo>
                    <a:pt x="406" y="1303"/>
                    <a:pt x="406" y="1303"/>
                    <a:pt x="406" y="1303"/>
                  </a:cubicBezTo>
                  <a:cubicBezTo>
                    <a:pt x="255" y="1303"/>
                    <a:pt x="132" y="1180"/>
                    <a:pt x="132" y="1029"/>
                  </a:cubicBezTo>
                  <a:cubicBezTo>
                    <a:pt x="132" y="409"/>
                    <a:pt x="132" y="409"/>
                    <a:pt x="132" y="409"/>
                  </a:cubicBezTo>
                  <a:cubicBezTo>
                    <a:pt x="132" y="258"/>
                    <a:pt x="255" y="135"/>
                    <a:pt x="406" y="135"/>
                  </a:cubicBezTo>
                  <a:cubicBezTo>
                    <a:pt x="1026" y="135"/>
                    <a:pt x="1026" y="135"/>
                    <a:pt x="1026" y="135"/>
                  </a:cubicBezTo>
                  <a:cubicBezTo>
                    <a:pt x="1177" y="135"/>
                    <a:pt x="1300" y="258"/>
                    <a:pt x="1300" y="409"/>
                  </a:cubicBezTo>
                  <a:lnTo>
                    <a:pt x="1300" y="10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3179844" y="3757676"/>
              <a:ext cx="120429" cy="120420"/>
            </a:xfrm>
            <a:custGeom>
              <a:avLst/>
              <a:gdLst>
                <a:gd name="T0" fmla="*/ 2147483647 w 743"/>
                <a:gd name="T1" fmla="*/ 0 h 743"/>
                <a:gd name="T2" fmla="*/ 0 w 743"/>
                <a:gd name="T3" fmla="*/ 2147483647 h 743"/>
                <a:gd name="T4" fmla="*/ 2147483647 w 743"/>
                <a:gd name="T5" fmla="*/ 2147483647 h 743"/>
                <a:gd name="T6" fmla="*/ 2147483647 w 743"/>
                <a:gd name="T7" fmla="*/ 2147483647 h 743"/>
                <a:gd name="T8" fmla="*/ 2147483647 w 743"/>
                <a:gd name="T9" fmla="*/ 0 h 743"/>
                <a:gd name="T10" fmla="*/ 2147483647 w 743"/>
                <a:gd name="T11" fmla="*/ 2147483647 h 743"/>
                <a:gd name="T12" fmla="*/ 2147483647 w 743"/>
                <a:gd name="T13" fmla="*/ 2147483647 h 743"/>
                <a:gd name="T14" fmla="*/ 2147483647 w 743"/>
                <a:gd name="T15" fmla="*/ 2147483647 h 743"/>
                <a:gd name="T16" fmla="*/ 2147483647 w 743"/>
                <a:gd name="T17" fmla="*/ 2147483647 h 743"/>
                <a:gd name="T18" fmla="*/ 2147483647 w 743"/>
                <a:gd name="T19" fmla="*/ 2147483647 h 7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3" h="743">
                  <a:moveTo>
                    <a:pt x="372" y="0"/>
                  </a:moveTo>
                  <a:cubicBezTo>
                    <a:pt x="167" y="0"/>
                    <a:pt x="0" y="166"/>
                    <a:pt x="0" y="371"/>
                  </a:cubicBezTo>
                  <a:cubicBezTo>
                    <a:pt x="0" y="576"/>
                    <a:pt x="167" y="743"/>
                    <a:pt x="372" y="743"/>
                  </a:cubicBezTo>
                  <a:cubicBezTo>
                    <a:pt x="577" y="743"/>
                    <a:pt x="743" y="576"/>
                    <a:pt x="743" y="371"/>
                  </a:cubicBezTo>
                  <a:cubicBezTo>
                    <a:pt x="743" y="166"/>
                    <a:pt x="577" y="0"/>
                    <a:pt x="372" y="0"/>
                  </a:cubicBezTo>
                  <a:close/>
                  <a:moveTo>
                    <a:pt x="372" y="612"/>
                  </a:moveTo>
                  <a:cubicBezTo>
                    <a:pt x="239" y="612"/>
                    <a:pt x="131" y="504"/>
                    <a:pt x="131" y="371"/>
                  </a:cubicBezTo>
                  <a:cubicBezTo>
                    <a:pt x="131" y="238"/>
                    <a:pt x="239" y="130"/>
                    <a:pt x="372" y="130"/>
                  </a:cubicBezTo>
                  <a:cubicBezTo>
                    <a:pt x="505" y="130"/>
                    <a:pt x="613" y="238"/>
                    <a:pt x="613" y="371"/>
                  </a:cubicBezTo>
                  <a:cubicBezTo>
                    <a:pt x="613" y="504"/>
                    <a:pt x="505" y="612"/>
                    <a:pt x="372" y="6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3287761" y="3742037"/>
              <a:ext cx="28152" cy="2815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object 3"/>
          <p:cNvSpPr/>
          <p:nvPr userDrawn="1"/>
        </p:nvSpPr>
        <p:spPr>
          <a:xfrm>
            <a:off x="0" y="0"/>
            <a:ext cx="1293655" cy="7773988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1768778" y="878177"/>
            <a:ext cx="968574" cy="421091"/>
          </a:xfrm>
          <a:custGeom>
            <a:avLst/>
            <a:gdLst>
              <a:gd name="T0" fmla="*/ 2147483647 w 3780"/>
              <a:gd name="T1" fmla="*/ 2147483647 h 1518"/>
              <a:gd name="T2" fmla="*/ 2147483647 w 3780"/>
              <a:gd name="T3" fmla="*/ 0 h 1518"/>
              <a:gd name="T4" fmla="*/ 2147483647 w 3780"/>
              <a:gd name="T5" fmla="*/ 0 h 1518"/>
              <a:gd name="T6" fmla="*/ 2147483647 w 3780"/>
              <a:gd name="T7" fmla="*/ 2147483647 h 1518"/>
              <a:gd name="T8" fmla="*/ 2147483647 w 3780"/>
              <a:gd name="T9" fmla="*/ 2147483647 h 1518"/>
              <a:gd name="T10" fmla="*/ 2147483647 w 3780"/>
              <a:gd name="T11" fmla="*/ 2147483647 h 1518"/>
              <a:gd name="T12" fmla="*/ 2147483647 w 3780"/>
              <a:gd name="T13" fmla="*/ 2147483647 h 1518"/>
              <a:gd name="T14" fmla="*/ 2147483647 w 3780"/>
              <a:gd name="T15" fmla="*/ 2147483647 h 1518"/>
              <a:gd name="T16" fmla="*/ 2147483647 w 3780"/>
              <a:gd name="T17" fmla="*/ 2147483647 h 1518"/>
              <a:gd name="T18" fmla="*/ 2147483647 w 3780"/>
              <a:gd name="T19" fmla="*/ 2147483647 h 1518"/>
              <a:gd name="T20" fmla="*/ 2147483647 w 3780"/>
              <a:gd name="T21" fmla="*/ 2147483647 h 1518"/>
              <a:gd name="T22" fmla="*/ 2147483647 w 3780"/>
              <a:gd name="T23" fmla="*/ 2147483647 h 1518"/>
              <a:gd name="T24" fmla="*/ 2147483647 w 3780"/>
              <a:gd name="T25" fmla="*/ 2147483647 h 1518"/>
              <a:gd name="T26" fmla="*/ 2147483647 w 3780"/>
              <a:gd name="T27" fmla="*/ 2147483647 h 1518"/>
              <a:gd name="T28" fmla="*/ 2147483647 w 3780"/>
              <a:gd name="T29" fmla="*/ 2147483647 h 1518"/>
              <a:gd name="T30" fmla="*/ 2147483647 w 3780"/>
              <a:gd name="T31" fmla="*/ 0 h 1518"/>
              <a:gd name="T32" fmla="*/ 2147483647 w 3780"/>
              <a:gd name="T33" fmla="*/ 2147483647 h 1518"/>
              <a:gd name="T34" fmla="*/ 2147483647 w 3780"/>
              <a:gd name="T35" fmla="*/ 2147483647 h 1518"/>
              <a:gd name="T36" fmla="*/ 2147483647 w 3780"/>
              <a:gd name="T37" fmla="*/ 2147483647 h 1518"/>
              <a:gd name="T38" fmla="*/ 2147483647 w 3780"/>
              <a:gd name="T39" fmla="*/ 2147483647 h 1518"/>
              <a:gd name="T40" fmla="*/ 2147483647 w 3780"/>
              <a:gd name="T41" fmla="*/ 2147483647 h 1518"/>
              <a:gd name="T42" fmla="*/ 2147483647 w 3780"/>
              <a:gd name="T43" fmla="*/ 2147483647 h 1518"/>
              <a:gd name="T44" fmla="*/ 2147483647 w 3780"/>
              <a:gd name="T45" fmla="*/ 2147483647 h 1518"/>
              <a:gd name="T46" fmla="*/ 2147483647 w 3780"/>
              <a:gd name="T47" fmla="*/ 2147483647 h 1518"/>
              <a:gd name="T48" fmla="*/ 2147483647 w 3780"/>
              <a:gd name="T49" fmla="*/ 2147483647 h 1518"/>
              <a:gd name="T50" fmla="*/ 2147483647 w 3780"/>
              <a:gd name="T51" fmla="*/ 2147483647 h 1518"/>
              <a:gd name="T52" fmla="*/ 2147483647 w 3780"/>
              <a:gd name="T53" fmla="*/ 2147483647 h 1518"/>
              <a:gd name="T54" fmla="*/ 2147483647 w 3780"/>
              <a:gd name="T55" fmla="*/ 2147483647 h 1518"/>
              <a:gd name="T56" fmla="*/ 2147483647 w 3780"/>
              <a:gd name="T57" fmla="*/ 2147483647 h 1518"/>
              <a:gd name="T58" fmla="*/ 2147483647 w 3780"/>
              <a:gd name="T59" fmla="*/ 2147483647 h 1518"/>
              <a:gd name="T60" fmla="*/ 2147483647 w 3780"/>
              <a:gd name="T61" fmla="*/ 2147483647 h 1518"/>
              <a:gd name="T62" fmla="*/ 2147483647 w 3780"/>
              <a:gd name="T63" fmla="*/ 2147483647 h 1518"/>
              <a:gd name="T64" fmla="*/ 2147483647 w 3780"/>
              <a:gd name="T65" fmla="*/ 2147483647 h 1518"/>
              <a:gd name="T66" fmla="*/ 2147483647 w 3780"/>
              <a:gd name="T67" fmla="*/ 2147483647 h 1518"/>
              <a:gd name="T68" fmla="*/ 2147483647 w 3780"/>
              <a:gd name="T69" fmla="*/ 2147483647 h 1518"/>
              <a:gd name="T70" fmla="*/ 2147483647 w 3780"/>
              <a:gd name="T71" fmla="*/ 2147483647 h 1518"/>
              <a:gd name="T72" fmla="*/ 2147483647 w 3780"/>
              <a:gd name="T73" fmla="*/ 2147483647 h 1518"/>
              <a:gd name="T74" fmla="*/ 2147483647 w 3780"/>
              <a:gd name="T75" fmla="*/ 2147483647 h 1518"/>
              <a:gd name="T76" fmla="*/ 2147483647 w 3780"/>
              <a:gd name="T77" fmla="*/ 2147483647 h 1518"/>
              <a:gd name="T78" fmla="*/ 2147483647 w 3780"/>
              <a:gd name="T79" fmla="*/ 2147483647 h 1518"/>
              <a:gd name="T80" fmla="*/ 2147483647 w 3780"/>
              <a:gd name="T81" fmla="*/ 2147483647 h 1518"/>
              <a:gd name="T82" fmla="*/ 2147483647 w 3780"/>
              <a:gd name="T83" fmla="*/ 2147483647 h 1518"/>
              <a:gd name="T84" fmla="*/ 2147483647 w 3780"/>
              <a:gd name="T85" fmla="*/ 2147483647 h 1518"/>
              <a:gd name="T86" fmla="*/ 2147483647 w 3780"/>
              <a:gd name="T87" fmla="*/ 2147483647 h 1518"/>
              <a:gd name="T88" fmla="*/ 2147483647 w 3780"/>
              <a:gd name="T89" fmla="*/ 2147483647 h 1518"/>
              <a:gd name="T90" fmla="*/ 2147483647 w 3780"/>
              <a:gd name="T91" fmla="*/ 2147483647 h 1518"/>
              <a:gd name="T92" fmla="*/ 2147483647 w 3780"/>
              <a:gd name="T93" fmla="*/ 2147483647 h 15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780" h="1518">
                <a:moveTo>
                  <a:pt x="2941" y="0"/>
                </a:moveTo>
                <a:lnTo>
                  <a:pt x="2941" y="0"/>
                </a:lnTo>
                <a:lnTo>
                  <a:pt x="2941" y="758"/>
                </a:lnTo>
                <a:cubicBezTo>
                  <a:pt x="2914" y="779"/>
                  <a:pt x="2892" y="801"/>
                  <a:pt x="2871" y="825"/>
                </a:cubicBezTo>
                <a:lnTo>
                  <a:pt x="2871" y="0"/>
                </a:lnTo>
                <a:lnTo>
                  <a:pt x="2032" y="0"/>
                </a:lnTo>
                <a:lnTo>
                  <a:pt x="2032" y="690"/>
                </a:lnTo>
                <a:lnTo>
                  <a:pt x="1962" y="690"/>
                </a:lnTo>
                <a:lnTo>
                  <a:pt x="1962" y="0"/>
                </a:lnTo>
                <a:lnTo>
                  <a:pt x="1123" y="0"/>
                </a:lnTo>
                <a:lnTo>
                  <a:pt x="1123" y="691"/>
                </a:lnTo>
                <a:lnTo>
                  <a:pt x="1054" y="691"/>
                </a:lnTo>
                <a:lnTo>
                  <a:pt x="1054" y="0"/>
                </a:lnTo>
                <a:lnTo>
                  <a:pt x="214" y="0"/>
                </a:lnTo>
                <a:lnTo>
                  <a:pt x="214" y="788"/>
                </a:lnTo>
                <a:lnTo>
                  <a:pt x="0" y="1501"/>
                </a:lnTo>
                <a:lnTo>
                  <a:pt x="189" y="1501"/>
                </a:lnTo>
                <a:lnTo>
                  <a:pt x="283" y="1185"/>
                </a:lnTo>
                <a:lnTo>
                  <a:pt x="310" y="1185"/>
                </a:lnTo>
                <a:lnTo>
                  <a:pt x="467" y="1501"/>
                </a:lnTo>
                <a:lnTo>
                  <a:pt x="694" y="1501"/>
                </a:lnTo>
                <a:lnTo>
                  <a:pt x="543" y="1185"/>
                </a:lnTo>
                <a:lnTo>
                  <a:pt x="886" y="1185"/>
                </a:lnTo>
                <a:lnTo>
                  <a:pt x="791" y="1501"/>
                </a:lnTo>
                <a:lnTo>
                  <a:pt x="997" y="1501"/>
                </a:lnTo>
                <a:lnTo>
                  <a:pt x="1091" y="1186"/>
                </a:lnTo>
                <a:lnTo>
                  <a:pt x="1136" y="1186"/>
                </a:lnTo>
                <a:lnTo>
                  <a:pt x="1136" y="1185"/>
                </a:lnTo>
                <a:lnTo>
                  <a:pt x="1594" y="1185"/>
                </a:lnTo>
                <a:lnTo>
                  <a:pt x="1503" y="1501"/>
                </a:lnTo>
                <a:lnTo>
                  <a:pt x="1711" y="1501"/>
                </a:lnTo>
                <a:lnTo>
                  <a:pt x="1799" y="1185"/>
                </a:lnTo>
                <a:lnTo>
                  <a:pt x="1892" y="1185"/>
                </a:lnTo>
                <a:lnTo>
                  <a:pt x="1895" y="1501"/>
                </a:lnTo>
                <a:lnTo>
                  <a:pt x="2069" y="1501"/>
                </a:lnTo>
                <a:lnTo>
                  <a:pt x="2269" y="1185"/>
                </a:lnTo>
                <a:lnTo>
                  <a:pt x="2399" y="1185"/>
                </a:lnTo>
                <a:lnTo>
                  <a:pt x="2332" y="1501"/>
                </a:lnTo>
                <a:lnTo>
                  <a:pt x="2536" y="1501"/>
                </a:lnTo>
                <a:lnTo>
                  <a:pt x="2602" y="1185"/>
                </a:lnTo>
                <a:lnTo>
                  <a:pt x="2721" y="1185"/>
                </a:lnTo>
                <a:cubicBezTo>
                  <a:pt x="2716" y="1283"/>
                  <a:pt x="2741" y="1372"/>
                  <a:pt x="2806" y="1432"/>
                </a:cubicBezTo>
                <a:cubicBezTo>
                  <a:pt x="2885" y="1504"/>
                  <a:pt x="3006" y="1518"/>
                  <a:pt x="3096" y="1518"/>
                </a:cubicBezTo>
                <a:cubicBezTo>
                  <a:pt x="3219" y="1518"/>
                  <a:pt x="3347" y="1501"/>
                  <a:pt x="3476" y="1472"/>
                </a:cubicBezTo>
                <a:lnTo>
                  <a:pt x="3546" y="1185"/>
                </a:lnTo>
                <a:lnTo>
                  <a:pt x="3780" y="1185"/>
                </a:lnTo>
                <a:lnTo>
                  <a:pt x="3780" y="0"/>
                </a:lnTo>
                <a:lnTo>
                  <a:pt x="2941" y="0"/>
                </a:lnTo>
                <a:close/>
                <a:moveTo>
                  <a:pt x="1023" y="731"/>
                </a:moveTo>
                <a:lnTo>
                  <a:pt x="1023" y="731"/>
                </a:lnTo>
                <a:lnTo>
                  <a:pt x="1011" y="772"/>
                </a:lnTo>
                <a:lnTo>
                  <a:pt x="900" y="1143"/>
                </a:lnTo>
                <a:lnTo>
                  <a:pt x="895" y="1156"/>
                </a:lnTo>
                <a:lnTo>
                  <a:pt x="528" y="1156"/>
                </a:lnTo>
                <a:lnTo>
                  <a:pt x="500" y="1095"/>
                </a:lnTo>
                <a:lnTo>
                  <a:pt x="895" y="691"/>
                </a:lnTo>
                <a:lnTo>
                  <a:pt x="641" y="691"/>
                </a:lnTo>
                <a:lnTo>
                  <a:pt x="332" y="1024"/>
                </a:lnTo>
                <a:lnTo>
                  <a:pt x="432" y="691"/>
                </a:lnTo>
                <a:lnTo>
                  <a:pt x="245" y="691"/>
                </a:lnTo>
                <a:lnTo>
                  <a:pt x="245" y="30"/>
                </a:lnTo>
                <a:lnTo>
                  <a:pt x="1023" y="30"/>
                </a:lnTo>
                <a:lnTo>
                  <a:pt x="1023" y="731"/>
                </a:lnTo>
                <a:close/>
                <a:moveTo>
                  <a:pt x="1240" y="1045"/>
                </a:moveTo>
                <a:lnTo>
                  <a:pt x="1240" y="1045"/>
                </a:lnTo>
                <a:cubicBezTo>
                  <a:pt x="1232" y="1045"/>
                  <a:pt x="1225" y="1046"/>
                  <a:pt x="1216" y="1046"/>
                </a:cubicBezTo>
                <a:cubicBezTo>
                  <a:pt x="1205" y="1046"/>
                  <a:pt x="1196" y="1046"/>
                  <a:pt x="1187" y="1046"/>
                </a:cubicBezTo>
                <a:lnTo>
                  <a:pt x="1137" y="1046"/>
                </a:lnTo>
                <a:lnTo>
                  <a:pt x="1160" y="961"/>
                </a:lnTo>
                <a:lnTo>
                  <a:pt x="1171" y="918"/>
                </a:lnTo>
                <a:lnTo>
                  <a:pt x="1198" y="819"/>
                </a:lnTo>
                <a:cubicBezTo>
                  <a:pt x="1209" y="819"/>
                  <a:pt x="1221" y="819"/>
                  <a:pt x="1231" y="819"/>
                </a:cubicBezTo>
                <a:cubicBezTo>
                  <a:pt x="1244" y="819"/>
                  <a:pt x="1257" y="819"/>
                  <a:pt x="1270" y="819"/>
                </a:cubicBezTo>
                <a:cubicBezTo>
                  <a:pt x="1336" y="819"/>
                  <a:pt x="1378" y="823"/>
                  <a:pt x="1393" y="844"/>
                </a:cubicBezTo>
                <a:cubicBezTo>
                  <a:pt x="1404" y="860"/>
                  <a:pt x="1403" y="887"/>
                  <a:pt x="1389" y="929"/>
                </a:cubicBezTo>
                <a:cubicBezTo>
                  <a:pt x="1366" y="1001"/>
                  <a:pt x="1336" y="1038"/>
                  <a:pt x="1240" y="1045"/>
                </a:cubicBezTo>
                <a:close/>
                <a:moveTo>
                  <a:pt x="1807" y="1156"/>
                </a:moveTo>
                <a:lnTo>
                  <a:pt x="1807" y="1156"/>
                </a:lnTo>
                <a:lnTo>
                  <a:pt x="1889" y="864"/>
                </a:lnTo>
                <a:lnTo>
                  <a:pt x="1892" y="1156"/>
                </a:lnTo>
                <a:lnTo>
                  <a:pt x="1807" y="1156"/>
                </a:lnTo>
                <a:close/>
                <a:moveTo>
                  <a:pt x="1932" y="690"/>
                </a:moveTo>
                <a:lnTo>
                  <a:pt x="1932" y="690"/>
                </a:lnTo>
                <a:lnTo>
                  <a:pt x="1737" y="690"/>
                </a:lnTo>
                <a:lnTo>
                  <a:pt x="1603" y="1156"/>
                </a:lnTo>
                <a:lnTo>
                  <a:pt x="1396" y="1156"/>
                </a:lnTo>
                <a:cubicBezTo>
                  <a:pt x="1502" y="1117"/>
                  <a:pt x="1566" y="1042"/>
                  <a:pt x="1586" y="932"/>
                </a:cubicBezTo>
                <a:cubicBezTo>
                  <a:pt x="1602" y="846"/>
                  <a:pt x="1594" y="790"/>
                  <a:pt x="1559" y="747"/>
                </a:cubicBezTo>
                <a:cubicBezTo>
                  <a:pt x="1507" y="684"/>
                  <a:pt x="1401" y="690"/>
                  <a:pt x="1308" y="690"/>
                </a:cubicBezTo>
                <a:cubicBezTo>
                  <a:pt x="1292" y="690"/>
                  <a:pt x="1153" y="690"/>
                  <a:pt x="1153" y="690"/>
                </a:cubicBezTo>
                <a:lnTo>
                  <a:pt x="1153" y="30"/>
                </a:lnTo>
                <a:lnTo>
                  <a:pt x="1932" y="30"/>
                </a:lnTo>
                <a:lnTo>
                  <a:pt x="1932" y="690"/>
                </a:lnTo>
                <a:close/>
                <a:moveTo>
                  <a:pt x="2405" y="1156"/>
                </a:moveTo>
                <a:lnTo>
                  <a:pt x="2405" y="1156"/>
                </a:lnTo>
                <a:lnTo>
                  <a:pt x="2288" y="1156"/>
                </a:lnTo>
                <a:lnTo>
                  <a:pt x="2465" y="877"/>
                </a:lnTo>
                <a:lnTo>
                  <a:pt x="2405" y="1156"/>
                </a:lnTo>
                <a:close/>
                <a:moveTo>
                  <a:pt x="2840" y="703"/>
                </a:moveTo>
                <a:lnTo>
                  <a:pt x="2840" y="703"/>
                </a:lnTo>
                <a:lnTo>
                  <a:pt x="2840" y="864"/>
                </a:lnTo>
                <a:cubicBezTo>
                  <a:pt x="2786" y="939"/>
                  <a:pt x="2752" y="1021"/>
                  <a:pt x="2736" y="1088"/>
                </a:cubicBezTo>
                <a:cubicBezTo>
                  <a:pt x="2730" y="1111"/>
                  <a:pt x="2726" y="1133"/>
                  <a:pt x="2724" y="1156"/>
                </a:cubicBezTo>
                <a:lnTo>
                  <a:pt x="2609" y="1156"/>
                </a:lnTo>
                <a:lnTo>
                  <a:pt x="2707" y="691"/>
                </a:lnTo>
                <a:lnTo>
                  <a:pt x="2378" y="691"/>
                </a:lnTo>
                <a:lnTo>
                  <a:pt x="2083" y="1156"/>
                </a:lnTo>
                <a:lnTo>
                  <a:pt x="2061" y="1156"/>
                </a:lnTo>
                <a:lnTo>
                  <a:pt x="2061" y="30"/>
                </a:lnTo>
                <a:lnTo>
                  <a:pt x="2840" y="30"/>
                </a:lnTo>
                <a:lnTo>
                  <a:pt x="2840" y="703"/>
                </a:lnTo>
                <a:close/>
                <a:moveTo>
                  <a:pt x="3290" y="1346"/>
                </a:moveTo>
                <a:lnTo>
                  <a:pt x="3290" y="1346"/>
                </a:lnTo>
                <a:cubicBezTo>
                  <a:pt x="3245" y="1354"/>
                  <a:pt x="3201" y="1359"/>
                  <a:pt x="3159" y="1359"/>
                </a:cubicBezTo>
                <a:cubicBezTo>
                  <a:pt x="3046" y="1359"/>
                  <a:pt x="2968" y="1307"/>
                  <a:pt x="2966" y="1185"/>
                </a:cubicBezTo>
                <a:lnTo>
                  <a:pt x="3330" y="1185"/>
                </a:lnTo>
                <a:lnTo>
                  <a:pt x="3290" y="1346"/>
                </a:lnTo>
                <a:close/>
                <a:moveTo>
                  <a:pt x="3750" y="1156"/>
                </a:moveTo>
                <a:lnTo>
                  <a:pt x="3750" y="1156"/>
                </a:lnTo>
                <a:lnTo>
                  <a:pt x="3554" y="1156"/>
                </a:lnTo>
                <a:lnTo>
                  <a:pt x="3586" y="1026"/>
                </a:lnTo>
                <a:lnTo>
                  <a:pt x="3193" y="1026"/>
                </a:lnTo>
                <a:lnTo>
                  <a:pt x="3160" y="1156"/>
                </a:lnTo>
                <a:lnTo>
                  <a:pt x="2970" y="1156"/>
                </a:lnTo>
                <a:lnTo>
                  <a:pt x="2970" y="1129"/>
                </a:lnTo>
                <a:cubicBezTo>
                  <a:pt x="2973" y="1114"/>
                  <a:pt x="2976" y="1099"/>
                  <a:pt x="2979" y="1083"/>
                </a:cubicBezTo>
                <a:cubicBezTo>
                  <a:pt x="3014" y="943"/>
                  <a:pt x="3106" y="804"/>
                  <a:pt x="3265" y="804"/>
                </a:cubicBezTo>
                <a:cubicBezTo>
                  <a:pt x="3328" y="804"/>
                  <a:pt x="3390" y="828"/>
                  <a:pt x="3382" y="915"/>
                </a:cubicBezTo>
                <a:lnTo>
                  <a:pt x="3616" y="915"/>
                </a:lnTo>
                <a:cubicBezTo>
                  <a:pt x="3625" y="875"/>
                  <a:pt x="3640" y="806"/>
                  <a:pt x="3596" y="742"/>
                </a:cubicBezTo>
                <a:cubicBezTo>
                  <a:pt x="3546" y="673"/>
                  <a:pt x="3446" y="645"/>
                  <a:pt x="3316" y="645"/>
                </a:cubicBezTo>
                <a:cubicBezTo>
                  <a:pt x="3223" y="645"/>
                  <a:pt x="3087" y="660"/>
                  <a:pt x="2970" y="736"/>
                </a:cubicBezTo>
                <a:lnTo>
                  <a:pt x="2970" y="30"/>
                </a:lnTo>
                <a:lnTo>
                  <a:pt x="3750" y="30"/>
                </a:lnTo>
                <a:lnTo>
                  <a:pt x="3750" y="1156"/>
                </a:lnTo>
                <a:close/>
              </a:path>
            </a:pathLst>
          </a:custGeom>
          <a:solidFill>
            <a:srgbClr val="00338D"/>
          </a:solidFill>
          <a:ln w="0">
            <a:noFill/>
            <a:prstDash val="solid"/>
            <a:round/>
            <a:headEnd/>
            <a:tailEnd/>
          </a:ln>
        </p:spPr>
        <p:txBody>
          <a:bodyPr lIns="98719" tIns="49359" rIns="98719" bIns="49359"/>
          <a:lstStyle/>
          <a:p>
            <a:pPr>
              <a:defRPr/>
            </a:pPr>
            <a:endParaRPr lang="en-IN"/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1768774" y="4360272"/>
            <a:ext cx="1505374" cy="246536"/>
          </a:xfrm>
          <a:prstGeom prst="rect">
            <a:avLst/>
          </a:prstGeom>
        </p:spPr>
        <p:txBody>
          <a:bodyPr lIns="0" tIns="0" rIns="0" bIns="0" anchor="b"/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900" dirty="0">
                <a:solidFill>
                  <a:schemeClr val="tx2"/>
                </a:solidFill>
              </a:rPr>
              <a:t>Follow us on: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900" b="1" dirty="0">
                <a:solidFill>
                  <a:schemeClr val="tx2"/>
                </a:solidFill>
              </a:rPr>
              <a:t>kpmg.com/in/socialmedia</a:t>
            </a:r>
          </a:p>
        </p:txBody>
      </p:sp>
      <p:grpSp>
        <p:nvGrpSpPr>
          <p:cNvPr id="10" name="Group 108"/>
          <p:cNvGrpSpPr>
            <a:grpSpLocks/>
          </p:cNvGrpSpPr>
          <p:nvPr userDrawn="1"/>
        </p:nvGrpSpPr>
        <p:grpSpPr bwMode="auto">
          <a:xfrm>
            <a:off x="1768778" y="4694990"/>
            <a:ext cx="2102190" cy="340111"/>
            <a:chOff x="1204595" y="7959578"/>
            <a:chExt cx="2002372" cy="300181"/>
          </a:xfrm>
        </p:grpSpPr>
        <p:grpSp>
          <p:nvGrpSpPr>
            <p:cNvPr id="11" name="Group 109"/>
            <p:cNvGrpSpPr>
              <a:grpSpLocks/>
            </p:cNvGrpSpPr>
            <p:nvPr/>
          </p:nvGrpSpPr>
          <p:grpSpPr bwMode="auto">
            <a:xfrm>
              <a:off x="1544411" y="7959578"/>
              <a:ext cx="300117" cy="300181"/>
              <a:chOff x="1645081" y="6099725"/>
              <a:chExt cx="404728" cy="404813"/>
            </a:xfrm>
          </p:grpSpPr>
          <p:sp>
            <p:nvSpPr>
              <p:cNvPr id="25" name="Freeform 2404"/>
              <p:cNvSpPr>
                <a:spLocks/>
              </p:cNvSpPr>
              <p:nvPr/>
            </p:nvSpPr>
            <p:spPr bwMode="auto">
              <a:xfrm>
                <a:off x="1645081" y="6099725"/>
                <a:ext cx="404728" cy="404813"/>
              </a:xfrm>
              <a:custGeom>
                <a:avLst/>
                <a:gdLst>
                  <a:gd name="T0" fmla="*/ 2147483647 w 1276"/>
                  <a:gd name="T1" fmla="*/ 2147483647 h 1275"/>
                  <a:gd name="T2" fmla="*/ 2147483647 w 1276"/>
                  <a:gd name="T3" fmla="*/ 2147483647 h 1275"/>
                  <a:gd name="T4" fmla="*/ 2147483647 w 1276"/>
                  <a:gd name="T5" fmla="*/ 2147483647 h 1275"/>
                  <a:gd name="T6" fmla="*/ 2147483647 w 1276"/>
                  <a:gd name="T7" fmla="*/ 2147483647 h 1275"/>
                  <a:gd name="T8" fmla="*/ 2147483647 w 1276"/>
                  <a:gd name="T9" fmla="*/ 2147483647 h 1275"/>
                  <a:gd name="T10" fmla="*/ 2147483647 w 1276"/>
                  <a:gd name="T11" fmla="*/ 2147483647 h 1275"/>
                  <a:gd name="T12" fmla="*/ 2147483647 w 1276"/>
                  <a:gd name="T13" fmla="*/ 2147483647 h 1275"/>
                  <a:gd name="T14" fmla="*/ 2147483647 w 1276"/>
                  <a:gd name="T15" fmla="*/ 2147483647 h 1275"/>
                  <a:gd name="T16" fmla="*/ 2147483647 w 1276"/>
                  <a:gd name="T17" fmla="*/ 2147483647 h 1275"/>
                  <a:gd name="T18" fmla="*/ 2147483647 w 1276"/>
                  <a:gd name="T19" fmla="*/ 2147483647 h 1275"/>
                  <a:gd name="T20" fmla="*/ 2147483647 w 1276"/>
                  <a:gd name="T21" fmla="*/ 2147483647 h 1275"/>
                  <a:gd name="T22" fmla="*/ 2147483647 w 1276"/>
                  <a:gd name="T23" fmla="*/ 2147483647 h 1275"/>
                  <a:gd name="T24" fmla="*/ 2147483647 w 1276"/>
                  <a:gd name="T25" fmla="*/ 2147483647 h 1275"/>
                  <a:gd name="T26" fmla="*/ 2147483647 w 1276"/>
                  <a:gd name="T27" fmla="*/ 2147483647 h 1275"/>
                  <a:gd name="T28" fmla="*/ 2147483647 w 1276"/>
                  <a:gd name="T29" fmla="*/ 2147483647 h 1275"/>
                  <a:gd name="T30" fmla="*/ 2147483647 w 1276"/>
                  <a:gd name="T31" fmla="*/ 2147483647 h 1275"/>
                  <a:gd name="T32" fmla="*/ 2147483647 w 1276"/>
                  <a:gd name="T33" fmla="*/ 0 h 1275"/>
                  <a:gd name="T34" fmla="*/ 2147483647 w 1276"/>
                  <a:gd name="T35" fmla="*/ 0 h 1275"/>
                  <a:gd name="T36" fmla="*/ 2147483647 w 1276"/>
                  <a:gd name="T37" fmla="*/ 2147483647 h 1275"/>
                  <a:gd name="T38" fmla="*/ 2147483647 w 1276"/>
                  <a:gd name="T39" fmla="*/ 2147483647 h 1275"/>
                  <a:gd name="T40" fmla="*/ 2147483647 w 1276"/>
                  <a:gd name="T41" fmla="*/ 2147483647 h 1275"/>
                  <a:gd name="T42" fmla="*/ 2147483647 w 1276"/>
                  <a:gd name="T43" fmla="*/ 2147483647 h 1275"/>
                  <a:gd name="T44" fmla="*/ 2147483647 w 1276"/>
                  <a:gd name="T45" fmla="*/ 2147483647 h 1275"/>
                  <a:gd name="T46" fmla="*/ 2147483647 w 1276"/>
                  <a:gd name="T47" fmla="*/ 2147483647 h 1275"/>
                  <a:gd name="T48" fmla="*/ 0 w 1276"/>
                  <a:gd name="T49" fmla="*/ 2147483647 h 1275"/>
                  <a:gd name="T50" fmla="*/ 0 w 1276"/>
                  <a:gd name="T51" fmla="*/ 2147483647 h 1275"/>
                  <a:gd name="T52" fmla="*/ 2147483647 w 1276"/>
                  <a:gd name="T53" fmla="*/ 2147483647 h 1275"/>
                  <a:gd name="T54" fmla="*/ 2147483647 w 1276"/>
                  <a:gd name="T55" fmla="*/ 2147483647 h 1275"/>
                  <a:gd name="T56" fmla="*/ 2147483647 w 1276"/>
                  <a:gd name="T57" fmla="*/ 2147483647 h 1275"/>
                  <a:gd name="T58" fmla="*/ 2147483647 w 1276"/>
                  <a:gd name="T59" fmla="*/ 2147483647 h 1275"/>
                  <a:gd name="T60" fmla="*/ 2147483647 w 1276"/>
                  <a:gd name="T61" fmla="*/ 2147483647 h 1275"/>
                  <a:gd name="T62" fmla="*/ 2147483647 w 1276"/>
                  <a:gd name="T63" fmla="*/ 2147483647 h 1275"/>
                  <a:gd name="T64" fmla="*/ 2147483647 w 1276"/>
                  <a:gd name="T65" fmla="*/ 2147483647 h 1275"/>
                  <a:gd name="T66" fmla="*/ 2147483647 w 1276"/>
                  <a:gd name="T67" fmla="*/ 2147483647 h 1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6" h="1275">
                    <a:moveTo>
                      <a:pt x="1205" y="1275"/>
                    </a:moveTo>
                    <a:lnTo>
                      <a:pt x="1212" y="1275"/>
                    </a:lnTo>
                    <a:lnTo>
                      <a:pt x="1219" y="1274"/>
                    </a:lnTo>
                    <a:lnTo>
                      <a:pt x="1226" y="1272"/>
                    </a:lnTo>
                    <a:lnTo>
                      <a:pt x="1233" y="1269"/>
                    </a:lnTo>
                    <a:lnTo>
                      <a:pt x="1239" y="1267"/>
                    </a:lnTo>
                    <a:lnTo>
                      <a:pt x="1244" y="1263"/>
                    </a:lnTo>
                    <a:lnTo>
                      <a:pt x="1250" y="1259"/>
                    </a:lnTo>
                    <a:lnTo>
                      <a:pt x="1254" y="1255"/>
                    </a:lnTo>
                    <a:lnTo>
                      <a:pt x="1259" y="1249"/>
                    </a:lnTo>
                    <a:lnTo>
                      <a:pt x="1264" y="1244"/>
                    </a:lnTo>
                    <a:lnTo>
                      <a:pt x="1267" y="1239"/>
                    </a:lnTo>
                    <a:lnTo>
                      <a:pt x="1270" y="1232"/>
                    </a:lnTo>
                    <a:lnTo>
                      <a:pt x="1273" y="1226"/>
                    </a:lnTo>
                    <a:lnTo>
                      <a:pt x="1274" y="1219"/>
                    </a:lnTo>
                    <a:lnTo>
                      <a:pt x="1275" y="1211"/>
                    </a:lnTo>
                    <a:lnTo>
                      <a:pt x="1276" y="1205"/>
                    </a:lnTo>
                    <a:lnTo>
                      <a:pt x="1276" y="71"/>
                    </a:lnTo>
                    <a:lnTo>
                      <a:pt x="1275" y="63"/>
                    </a:lnTo>
                    <a:lnTo>
                      <a:pt x="1274" y="56"/>
                    </a:lnTo>
                    <a:lnTo>
                      <a:pt x="1273" y="49"/>
                    </a:lnTo>
                    <a:lnTo>
                      <a:pt x="1270" y="43"/>
                    </a:lnTo>
                    <a:lnTo>
                      <a:pt x="1267" y="36"/>
                    </a:lnTo>
                    <a:lnTo>
                      <a:pt x="1264" y="31"/>
                    </a:lnTo>
                    <a:lnTo>
                      <a:pt x="1259" y="25"/>
                    </a:lnTo>
                    <a:lnTo>
                      <a:pt x="1254" y="20"/>
                    </a:lnTo>
                    <a:lnTo>
                      <a:pt x="1250" y="16"/>
                    </a:lnTo>
                    <a:lnTo>
                      <a:pt x="1244" y="11"/>
                    </a:lnTo>
                    <a:lnTo>
                      <a:pt x="1239" y="8"/>
                    </a:lnTo>
                    <a:lnTo>
                      <a:pt x="1233" y="6"/>
                    </a:lnTo>
                    <a:lnTo>
                      <a:pt x="1226" y="3"/>
                    </a:lnTo>
                    <a:lnTo>
                      <a:pt x="1219" y="1"/>
                    </a:lnTo>
                    <a:lnTo>
                      <a:pt x="1212" y="0"/>
                    </a:lnTo>
                    <a:lnTo>
                      <a:pt x="1205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6" y="8"/>
                    </a:lnTo>
                    <a:lnTo>
                      <a:pt x="31" y="11"/>
                    </a:lnTo>
                    <a:lnTo>
                      <a:pt x="25" y="16"/>
                    </a:lnTo>
                    <a:lnTo>
                      <a:pt x="21" y="20"/>
                    </a:lnTo>
                    <a:lnTo>
                      <a:pt x="16" y="25"/>
                    </a:lnTo>
                    <a:lnTo>
                      <a:pt x="13" y="31"/>
                    </a:lnTo>
                    <a:lnTo>
                      <a:pt x="8" y="36"/>
                    </a:lnTo>
                    <a:lnTo>
                      <a:pt x="6" y="43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1205"/>
                    </a:lnTo>
                    <a:lnTo>
                      <a:pt x="0" y="1211"/>
                    </a:lnTo>
                    <a:lnTo>
                      <a:pt x="1" y="1219"/>
                    </a:lnTo>
                    <a:lnTo>
                      <a:pt x="3" y="1226"/>
                    </a:lnTo>
                    <a:lnTo>
                      <a:pt x="6" y="1232"/>
                    </a:lnTo>
                    <a:lnTo>
                      <a:pt x="8" y="1239"/>
                    </a:lnTo>
                    <a:lnTo>
                      <a:pt x="13" y="1244"/>
                    </a:lnTo>
                    <a:lnTo>
                      <a:pt x="16" y="1249"/>
                    </a:lnTo>
                    <a:lnTo>
                      <a:pt x="21" y="1255"/>
                    </a:lnTo>
                    <a:lnTo>
                      <a:pt x="25" y="1259"/>
                    </a:lnTo>
                    <a:lnTo>
                      <a:pt x="31" y="1263"/>
                    </a:lnTo>
                    <a:lnTo>
                      <a:pt x="36" y="1267"/>
                    </a:lnTo>
                    <a:lnTo>
                      <a:pt x="43" y="1269"/>
                    </a:lnTo>
                    <a:lnTo>
                      <a:pt x="49" y="1272"/>
                    </a:lnTo>
                    <a:lnTo>
                      <a:pt x="56" y="1274"/>
                    </a:lnTo>
                    <a:lnTo>
                      <a:pt x="63" y="1275"/>
                    </a:lnTo>
                    <a:lnTo>
                      <a:pt x="71" y="1275"/>
                    </a:lnTo>
                    <a:lnTo>
                      <a:pt x="1205" y="1275"/>
                    </a:lnTo>
                    <a:close/>
                  </a:path>
                </a:pathLst>
              </a:custGeom>
              <a:solidFill>
                <a:srgbClr val="00689E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26" name="Freeform 2395"/>
              <p:cNvSpPr>
                <a:spLocks noEditPoints="1"/>
              </p:cNvSpPr>
              <p:nvPr/>
            </p:nvSpPr>
            <p:spPr bwMode="auto">
              <a:xfrm>
                <a:off x="1705041" y="6153271"/>
                <a:ext cx="70666" cy="291294"/>
              </a:xfrm>
              <a:custGeom>
                <a:avLst/>
                <a:gdLst>
                  <a:gd name="T0" fmla="*/ 2147483647 w 219"/>
                  <a:gd name="T1" fmla="*/ 2147483647 h 912"/>
                  <a:gd name="T2" fmla="*/ 2147483647 w 219"/>
                  <a:gd name="T3" fmla="*/ 2147483647 h 912"/>
                  <a:gd name="T4" fmla="*/ 2147483647 w 219"/>
                  <a:gd name="T5" fmla="*/ 0 h 912"/>
                  <a:gd name="T6" fmla="*/ 2147483647 w 219"/>
                  <a:gd name="T7" fmla="*/ 2147483647 h 912"/>
                  <a:gd name="T8" fmla="*/ 2147483647 w 219"/>
                  <a:gd name="T9" fmla="*/ 2147483647 h 912"/>
                  <a:gd name="T10" fmla="*/ 2147483647 w 219"/>
                  <a:gd name="T11" fmla="*/ 2147483647 h 912"/>
                  <a:gd name="T12" fmla="*/ 2147483647 w 219"/>
                  <a:gd name="T13" fmla="*/ 2147483647 h 912"/>
                  <a:gd name="T14" fmla="*/ 2147483647 w 219"/>
                  <a:gd name="T15" fmla="*/ 2147483647 h 912"/>
                  <a:gd name="T16" fmla="*/ 2147483647 w 219"/>
                  <a:gd name="T17" fmla="*/ 2147483647 h 912"/>
                  <a:gd name="T18" fmla="*/ 2147483647 w 219"/>
                  <a:gd name="T19" fmla="*/ 2147483647 h 912"/>
                  <a:gd name="T20" fmla="*/ 2147483647 w 219"/>
                  <a:gd name="T21" fmla="*/ 2147483647 h 912"/>
                  <a:gd name="T22" fmla="*/ 2147483647 w 219"/>
                  <a:gd name="T23" fmla="*/ 2147483647 h 912"/>
                  <a:gd name="T24" fmla="*/ 2147483647 w 219"/>
                  <a:gd name="T25" fmla="*/ 2147483647 h 912"/>
                  <a:gd name="T26" fmla="*/ 2147483647 w 219"/>
                  <a:gd name="T27" fmla="*/ 2147483647 h 912"/>
                  <a:gd name="T28" fmla="*/ 2147483647 w 219"/>
                  <a:gd name="T29" fmla="*/ 2147483647 h 912"/>
                  <a:gd name="T30" fmla="*/ 2147483647 w 219"/>
                  <a:gd name="T31" fmla="*/ 2147483647 h 912"/>
                  <a:gd name="T32" fmla="*/ 2147483647 w 219"/>
                  <a:gd name="T33" fmla="*/ 2147483647 h 912"/>
                  <a:gd name="T34" fmla="*/ 2147483647 w 219"/>
                  <a:gd name="T35" fmla="*/ 2147483647 h 912"/>
                  <a:gd name="T36" fmla="*/ 2147483647 w 219"/>
                  <a:gd name="T37" fmla="*/ 2147483647 h 912"/>
                  <a:gd name="T38" fmla="*/ 2147483647 w 219"/>
                  <a:gd name="T39" fmla="*/ 2147483647 h 912"/>
                  <a:gd name="T40" fmla="*/ 2147483647 w 219"/>
                  <a:gd name="T41" fmla="*/ 2147483647 h 912"/>
                  <a:gd name="T42" fmla="*/ 2147483647 w 219"/>
                  <a:gd name="T43" fmla="*/ 2147483647 h 912"/>
                  <a:gd name="T44" fmla="*/ 2147483647 w 219"/>
                  <a:gd name="T45" fmla="*/ 2147483647 h 912"/>
                  <a:gd name="T46" fmla="*/ 2147483647 w 219"/>
                  <a:gd name="T47" fmla="*/ 2147483647 h 912"/>
                  <a:gd name="T48" fmla="*/ 2147483647 w 219"/>
                  <a:gd name="T49" fmla="*/ 2147483647 h 912"/>
                  <a:gd name="T50" fmla="*/ 2147483647 w 219"/>
                  <a:gd name="T51" fmla="*/ 2147483647 h 912"/>
                  <a:gd name="T52" fmla="*/ 0 w 219"/>
                  <a:gd name="T53" fmla="*/ 2147483647 h 912"/>
                  <a:gd name="T54" fmla="*/ 2147483647 w 219"/>
                  <a:gd name="T55" fmla="*/ 2147483647 h 912"/>
                  <a:gd name="T56" fmla="*/ 2147483647 w 219"/>
                  <a:gd name="T57" fmla="*/ 2147483647 h 912"/>
                  <a:gd name="T58" fmla="*/ 2147483647 w 219"/>
                  <a:gd name="T59" fmla="*/ 2147483647 h 912"/>
                  <a:gd name="T60" fmla="*/ 2147483647 w 219"/>
                  <a:gd name="T61" fmla="*/ 2147483647 h 912"/>
                  <a:gd name="T62" fmla="*/ 2147483647 w 219"/>
                  <a:gd name="T63" fmla="*/ 2147483647 h 912"/>
                  <a:gd name="T64" fmla="*/ 2147483647 w 219"/>
                  <a:gd name="T65" fmla="*/ 2147483647 h 912"/>
                  <a:gd name="T66" fmla="*/ 2147483647 w 219"/>
                  <a:gd name="T67" fmla="*/ 2147483647 h 912"/>
                  <a:gd name="T68" fmla="*/ 2147483647 w 219"/>
                  <a:gd name="T69" fmla="*/ 0 h 9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9" h="912">
                    <a:moveTo>
                      <a:pt x="15" y="303"/>
                    </a:moveTo>
                    <a:lnTo>
                      <a:pt x="204" y="303"/>
                    </a:lnTo>
                    <a:lnTo>
                      <a:pt x="204" y="912"/>
                    </a:lnTo>
                    <a:lnTo>
                      <a:pt x="15" y="912"/>
                    </a:lnTo>
                    <a:lnTo>
                      <a:pt x="15" y="303"/>
                    </a:lnTo>
                    <a:close/>
                    <a:moveTo>
                      <a:pt x="110" y="0"/>
                    </a:moveTo>
                    <a:lnTo>
                      <a:pt x="121" y="1"/>
                    </a:lnTo>
                    <a:lnTo>
                      <a:pt x="131" y="2"/>
                    </a:lnTo>
                    <a:lnTo>
                      <a:pt x="143" y="6"/>
                    </a:lnTo>
                    <a:lnTo>
                      <a:pt x="152" y="9"/>
                    </a:lnTo>
                    <a:lnTo>
                      <a:pt x="162" y="14"/>
                    </a:lnTo>
                    <a:lnTo>
                      <a:pt x="171" y="20"/>
                    </a:lnTo>
                    <a:lnTo>
                      <a:pt x="179" y="25"/>
                    </a:lnTo>
                    <a:lnTo>
                      <a:pt x="187" y="33"/>
                    </a:lnTo>
                    <a:lnTo>
                      <a:pt x="194" y="41"/>
                    </a:lnTo>
                    <a:lnTo>
                      <a:pt x="201" y="49"/>
                    </a:lnTo>
                    <a:lnTo>
                      <a:pt x="206" y="58"/>
                    </a:lnTo>
                    <a:lnTo>
                      <a:pt x="211" y="67"/>
                    </a:lnTo>
                    <a:lnTo>
                      <a:pt x="214" y="78"/>
                    </a:lnTo>
                    <a:lnTo>
                      <a:pt x="217" y="88"/>
                    </a:lnTo>
                    <a:lnTo>
                      <a:pt x="219" y="99"/>
                    </a:lnTo>
                    <a:lnTo>
                      <a:pt x="219" y="111"/>
                    </a:lnTo>
                    <a:lnTo>
                      <a:pt x="219" y="122"/>
                    </a:lnTo>
                    <a:lnTo>
                      <a:pt x="217" y="132"/>
                    </a:lnTo>
                    <a:lnTo>
                      <a:pt x="214" y="142"/>
                    </a:lnTo>
                    <a:lnTo>
                      <a:pt x="211" y="153"/>
                    </a:lnTo>
                    <a:lnTo>
                      <a:pt x="206" y="163"/>
                    </a:lnTo>
                    <a:lnTo>
                      <a:pt x="201" y="172"/>
                    </a:lnTo>
                    <a:lnTo>
                      <a:pt x="194" y="180"/>
                    </a:lnTo>
                    <a:lnTo>
                      <a:pt x="187" y="188"/>
                    </a:lnTo>
                    <a:lnTo>
                      <a:pt x="179" y="195"/>
                    </a:lnTo>
                    <a:lnTo>
                      <a:pt x="171" y="202"/>
                    </a:lnTo>
                    <a:lnTo>
                      <a:pt x="162" y="207"/>
                    </a:lnTo>
                    <a:lnTo>
                      <a:pt x="152" y="212"/>
                    </a:lnTo>
                    <a:lnTo>
                      <a:pt x="143" y="215"/>
                    </a:lnTo>
                    <a:lnTo>
                      <a:pt x="131" y="218"/>
                    </a:lnTo>
                    <a:lnTo>
                      <a:pt x="121" y="220"/>
                    </a:lnTo>
                    <a:lnTo>
                      <a:pt x="110" y="220"/>
                    </a:lnTo>
                    <a:lnTo>
                      <a:pt x="98" y="220"/>
                    </a:lnTo>
                    <a:lnTo>
                      <a:pt x="88" y="218"/>
                    </a:lnTo>
                    <a:lnTo>
                      <a:pt x="77" y="215"/>
                    </a:lnTo>
                    <a:lnTo>
                      <a:pt x="67" y="212"/>
                    </a:lnTo>
                    <a:lnTo>
                      <a:pt x="57" y="207"/>
                    </a:lnTo>
                    <a:lnTo>
                      <a:pt x="48" y="202"/>
                    </a:lnTo>
                    <a:lnTo>
                      <a:pt x="40" y="195"/>
                    </a:lnTo>
                    <a:lnTo>
                      <a:pt x="32" y="188"/>
                    </a:lnTo>
                    <a:lnTo>
                      <a:pt x="25" y="180"/>
                    </a:lnTo>
                    <a:lnTo>
                      <a:pt x="18" y="172"/>
                    </a:lnTo>
                    <a:lnTo>
                      <a:pt x="13" y="163"/>
                    </a:lnTo>
                    <a:lnTo>
                      <a:pt x="8" y="153"/>
                    </a:lnTo>
                    <a:lnTo>
                      <a:pt x="5" y="142"/>
                    </a:lnTo>
                    <a:lnTo>
                      <a:pt x="2" y="132"/>
                    </a:lnTo>
                    <a:lnTo>
                      <a:pt x="0" y="122"/>
                    </a:lnTo>
                    <a:lnTo>
                      <a:pt x="0" y="111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5" y="78"/>
                    </a:lnTo>
                    <a:lnTo>
                      <a:pt x="8" y="67"/>
                    </a:lnTo>
                    <a:lnTo>
                      <a:pt x="13" y="58"/>
                    </a:lnTo>
                    <a:lnTo>
                      <a:pt x="18" y="49"/>
                    </a:lnTo>
                    <a:lnTo>
                      <a:pt x="25" y="41"/>
                    </a:lnTo>
                    <a:lnTo>
                      <a:pt x="32" y="33"/>
                    </a:lnTo>
                    <a:lnTo>
                      <a:pt x="40" y="25"/>
                    </a:lnTo>
                    <a:lnTo>
                      <a:pt x="48" y="20"/>
                    </a:lnTo>
                    <a:lnTo>
                      <a:pt x="57" y="14"/>
                    </a:lnTo>
                    <a:lnTo>
                      <a:pt x="67" y="9"/>
                    </a:lnTo>
                    <a:lnTo>
                      <a:pt x="77" y="6"/>
                    </a:lnTo>
                    <a:lnTo>
                      <a:pt x="88" y="2"/>
                    </a:lnTo>
                    <a:lnTo>
                      <a:pt x="98" y="1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27" name="Freeform 2396"/>
              <p:cNvSpPr>
                <a:spLocks/>
              </p:cNvSpPr>
              <p:nvPr/>
            </p:nvSpPr>
            <p:spPr bwMode="auto">
              <a:xfrm>
                <a:off x="1807829" y="6245372"/>
                <a:ext cx="186303" cy="199193"/>
              </a:xfrm>
              <a:custGeom>
                <a:avLst/>
                <a:gdLst>
                  <a:gd name="T0" fmla="*/ 2147483647 w 590"/>
                  <a:gd name="T1" fmla="*/ 2147483647 h 624"/>
                  <a:gd name="T2" fmla="*/ 2147483647 w 590"/>
                  <a:gd name="T3" fmla="*/ 2147483647 h 624"/>
                  <a:gd name="T4" fmla="*/ 2147483647 w 590"/>
                  <a:gd name="T5" fmla="*/ 2147483647 h 624"/>
                  <a:gd name="T6" fmla="*/ 2147483647 w 590"/>
                  <a:gd name="T7" fmla="*/ 2147483647 h 624"/>
                  <a:gd name="T8" fmla="*/ 2147483647 w 590"/>
                  <a:gd name="T9" fmla="*/ 2147483647 h 624"/>
                  <a:gd name="T10" fmla="*/ 2147483647 w 590"/>
                  <a:gd name="T11" fmla="*/ 2147483647 h 624"/>
                  <a:gd name="T12" fmla="*/ 2147483647 w 590"/>
                  <a:gd name="T13" fmla="*/ 2147483647 h 624"/>
                  <a:gd name="T14" fmla="*/ 2147483647 w 590"/>
                  <a:gd name="T15" fmla="*/ 2147483647 h 624"/>
                  <a:gd name="T16" fmla="*/ 2147483647 w 590"/>
                  <a:gd name="T17" fmla="*/ 2147483647 h 624"/>
                  <a:gd name="T18" fmla="*/ 2147483647 w 590"/>
                  <a:gd name="T19" fmla="*/ 0 h 624"/>
                  <a:gd name="T20" fmla="*/ 2147483647 w 590"/>
                  <a:gd name="T21" fmla="*/ 2147483647 h 624"/>
                  <a:gd name="T22" fmla="*/ 2147483647 w 590"/>
                  <a:gd name="T23" fmla="*/ 2147483647 h 624"/>
                  <a:gd name="T24" fmla="*/ 2147483647 w 590"/>
                  <a:gd name="T25" fmla="*/ 2147483647 h 624"/>
                  <a:gd name="T26" fmla="*/ 2147483647 w 590"/>
                  <a:gd name="T27" fmla="*/ 2147483647 h 624"/>
                  <a:gd name="T28" fmla="*/ 2147483647 w 590"/>
                  <a:gd name="T29" fmla="*/ 2147483647 h 624"/>
                  <a:gd name="T30" fmla="*/ 2147483647 w 590"/>
                  <a:gd name="T31" fmla="*/ 2147483647 h 624"/>
                  <a:gd name="T32" fmla="*/ 2147483647 w 590"/>
                  <a:gd name="T33" fmla="*/ 2147483647 h 624"/>
                  <a:gd name="T34" fmla="*/ 2147483647 w 590"/>
                  <a:gd name="T35" fmla="*/ 2147483647 h 624"/>
                  <a:gd name="T36" fmla="*/ 2147483647 w 590"/>
                  <a:gd name="T37" fmla="*/ 2147483647 h 624"/>
                  <a:gd name="T38" fmla="*/ 2147483647 w 590"/>
                  <a:gd name="T39" fmla="*/ 2147483647 h 624"/>
                  <a:gd name="T40" fmla="*/ 2147483647 w 590"/>
                  <a:gd name="T41" fmla="*/ 2147483647 h 624"/>
                  <a:gd name="T42" fmla="*/ 2147483647 w 590"/>
                  <a:gd name="T43" fmla="*/ 2147483647 h 624"/>
                  <a:gd name="T44" fmla="*/ 2147483647 w 590"/>
                  <a:gd name="T45" fmla="*/ 2147483647 h 624"/>
                  <a:gd name="T46" fmla="*/ 2147483647 w 590"/>
                  <a:gd name="T47" fmla="*/ 2147483647 h 624"/>
                  <a:gd name="T48" fmla="*/ 2147483647 w 590"/>
                  <a:gd name="T49" fmla="*/ 2147483647 h 624"/>
                  <a:gd name="T50" fmla="*/ 2147483647 w 590"/>
                  <a:gd name="T51" fmla="*/ 2147483647 h 624"/>
                  <a:gd name="T52" fmla="*/ 2147483647 w 590"/>
                  <a:gd name="T53" fmla="*/ 2147483647 h 624"/>
                  <a:gd name="T54" fmla="*/ 2147483647 w 590"/>
                  <a:gd name="T55" fmla="*/ 2147483647 h 624"/>
                  <a:gd name="T56" fmla="*/ 2147483647 w 590"/>
                  <a:gd name="T57" fmla="*/ 2147483647 h 624"/>
                  <a:gd name="T58" fmla="*/ 2147483647 w 590"/>
                  <a:gd name="T59" fmla="*/ 2147483647 h 624"/>
                  <a:gd name="T60" fmla="*/ 2147483647 w 590"/>
                  <a:gd name="T61" fmla="*/ 2147483647 h 624"/>
                  <a:gd name="T62" fmla="*/ 2147483647 w 590"/>
                  <a:gd name="T63" fmla="*/ 2147483647 h 624"/>
                  <a:gd name="T64" fmla="*/ 2147483647 w 590"/>
                  <a:gd name="T65" fmla="*/ 2147483647 h 624"/>
                  <a:gd name="T66" fmla="*/ 2147483647 w 590"/>
                  <a:gd name="T67" fmla="*/ 2147483647 h 624"/>
                  <a:gd name="T68" fmla="*/ 2147483647 w 590"/>
                  <a:gd name="T69" fmla="*/ 2147483647 h 624"/>
                  <a:gd name="T70" fmla="*/ 2147483647 w 590"/>
                  <a:gd name="T71" fmla="*/ 2147483647 h 624"/>
                  <a:gd name="T72" fmla="*/ 2147483647 w 590"/>
                  <a:gd name="T73" fmla="*/ 2147483647 h 624"/>
                  <a:gd name="T74" fmla="*/ 2147483647 w 590"/>
                  <a:gd name="T75" fmla="*/ 2147483647 h 624"/>
                  <a:gd name="T76" fmla="*/ 2147483647 w 590"/>
                  <a:gd name="T77" fmla="*/ 2147483647 h 624"/>
                  <a:gd name="T78" fmla="*/ 2147483647 w 590"/>
                  <a:gd name="T79" fmla="*/ 2147483647 h 624"/>
                  <a:gd name="T80" fmla="*/ 0 w 590"/>
                  <a:gd name="T81" fmla="*/ 2147483647 h 6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90" h="624">
                    <a:moveTo>
                      <a:pt x="0" y="15"/>
                    </a:moveTo>
                    <a:lnTo>
                      <a:pt x="181" y="15"/>
                    </a:lnTo>
                    <a:lnTo>
                      <a:pt x="181" y="98"/>
                    </a:lnTo>
                    <a:lnTo>
                      <a:pt x="184" y="98"/>
                    </a:lnTo>
                    <a:lnTo>
                      <a:pt x="189" y="89"/>
                    </a:lnTo>
                    <a:lnTo>
                      <a:pt x="196" y="81"/>
                    </a:lnTo>
                    <a:lnTo>
                      <a:pt x="202" y="72"/>
                    </a:lnTo>
                    <a:lnTo>
                      <a:pt x="209" y="63"/>
                    </a:lnTo>
                    <a:lnTo>
                      <a:pt x="218" y="55"/>
                    </a:lnTo>
                    <a:lnTo>
                      <a:pt x="227" y="46"/>
                    </a:lnTo>
                    <a:lnTo>
                      <a:pt x="238" y="39"/>
                    </a:lnTo>
                    <a:lnTo>
                      <a:pt x="248" y="31"/>
                    </a:lnTo>
                    <a:lnTo>
                      <a:pt x="261" y="24"/>
                    </a:lnTo>
                    <a:lnTo>
                      <a:pt x="273" y="18"/>
                    </a:lnTo>
                    <a:lnTo>
                      <a:pt x="286" y="13"/>
                    </a:lnTo>
                    <a:lnTo>
                      <a:pt x="299" y="9"/>
                    </a:lnTo>
                    <a:lnTo>
                      <a:pt x="314" y="5"/>
                    </a:lnTo>
                    <a:lnTo>
                      <a:pt x="330" y="3"/>
                    </a:lnTo>
                    <a:lnTo>
                      <a:pt x="346" y="0"/>
                    </a:lnTo>
                    <a:lnTo>
                      <a:pt x="363" y="0"/>
                    </a:lnTo>
                    <a:lnTo>
                      <a:pt x="380" y="0"/>
                    </a:lnTo>
                    <a:lnTo>
                      <a:pt x="397" y="1"/>
                    </a:lnTo>
                    <a:lnTo>
                      <a:pt x="413" y="4"/>
                    </a:lnTo>
                    <a:lnTo>
                      <a:pt x="428" y="6"/>
                    </a:lnTo>
                    <a:lnTo>
                      <a:pt x="442" y="9"/>
                    </a:lnTo>
                    <a:lnTo>
                      <a:pt x="455" y="13"/>
                    </a:lnTo>
                    <a:lnTo>
                      <a:pt x="468" y="17"/>
                    </a:lnTo>
                    <a:lnTo>
                      <a:pt x="479" y="22"/>
                    </a:lnTo>
                    <a:lnTo>
                      <a:pt x="491" y="28"/>
                    </a:lnTo>
                    <a:lnTo>
                      <a:pt x="501" y="34"/>
                    </a:lnTo>
                    <a:lnTo>
                      <a:pt x="510" y="41"/>
                    </a:lnTo>
                    <a:lnTo>
                      <a:pt x="519" y="49"/>
                    </a:lnTo>
                    <a:lnTo>
                      <a:pt x="527" y="57"/>
                    </a:lnTo>
                    <a:lnTo>
                      <a:pt x="535" y="65"/>
                    </a:lnTo>
                    <a:lnTo>
                      <a:pt x="542" y="74"/>
                    </a:lnTo>
                    <a:lnTo>
                      <a:pt x="549" y="83"/>
                    </a:lnTo>
                    <a:lnTo>
                      <a:pt x="554" y="94"/>
                    </a:lnTo>
                    <a:lnTo>
                      <a:pt x="559" y="104"/>
                    </a:lnTo>
                    <a:lnTo>
                      <a:pt x="565" y="115"/>
                    </a:lnTo>
                    <a:lnTo>
                      <a:pt x="568" y="127"/>
                    </a:lnTo>
                    <a:lnTo>
                      <a:pt x="576" y="151"/>
                    </a:lnTo>
                    <a:lnTo>
                      <a:pt x="582" y="176"/>
                    </a:lnTo>
                    <a:lnTo>
                      <a:pt x="585" y="203"/>
                    </a:lnTo>
                    <a:lnTo>
                      <a:pt x="588" y="230"/>
                    </a:lnTo>
                    <a:lnTo>
                      <a:pt x="590" y="260"/>
                    </a:lnTo>
                    <a:lnTo>
                      <a:pt x="590" y="291"/>
                    </a:lnTo>
                    <a:lnTo>
                      <a:pt x="590" y="624"/>
                    </a:lnTo>
                    <a:lnTo>
                      <a:pt x="401" y="624"/>
                    </a:lnTo>
                    <a:lnTo>
                      <a:pt x="401" y="328"/>
                    </a:lnTo>
                    <a:lnTo>
                      <a:pt x="401" y="301"/>
                    </a:lnTo>
                    <a:lnTo>
                      <a:pt x="400" y="273"/>
                    </a:lnTo>
                    <a:lnTo>
                      <a:pt x="397" y="259"/>
                    </a:lnTo>
                    <a:lnTo>
                      <a:pt x="395" y="246"/>
                    </a:lnTo>
                    <a:lnTo>
                      <a:pt x="393" y="232"/>
                    </a:lnTo>
                    <a:lnTo>
                      <a:pt x="388" y="221"/>
                    </a:lnTo>
                    <a:lnTo>
                      <a:pt x="382" y="210"/>
                    </a:lnTo>
                    <a:lnTo>
                      <a:pt x="377" y="199"/>
                    </a:lnTo>
                    <a:lnTo>
                      <a:pt x="369" y="189"/>
                    </a:lnTo>
                    <a:lnTo>
                      <a:pt x="359" y="182"/>
                    </a:lnTo>
                    <a:lnTo>
                      <a:pt x="347" y="176"/>
                    </a:lnTo>
                    <a:lnTo>
                      <a:pt x="335" y="171"/>
                    </a:lnTo>
                    <a:lnTo>
                      <a:pt x="320" y="168"/>
                    </a:lnTo>
                    <a:lnTo>
                      <a:pt x="303" y="166"/>
                    </a:lnTo>
                    <a:lnTo>
                      <a:pt x="284" y="168"/>
                    </a:lnTo>
                    <a:lnTo>
                      <a:pt x="270" y="170"/>
                    </a:lnTo>
                    <a:lnTo>
                      <a:pt x="255" y="174"/>
                    </a:lnTo>
                    <a:lnTo>
                      <a:pt x="243" y="180"/>
                    </a:lnTo>
                    <a:lnTo>
                      <a:pt x="232" y="187"/>
                    </a:lnTo>
                    <a:lnTo>
                      <a:pt x="223" y="195"/>
                    </a:lnTo>
                    <a:lnTo>
                      <a:pt x="215" y="204"/>
                    </a:lnTo>
                    <a:lnTo>
                      <a:pt x="209" y="215"/>
                    </a:lnTo>
                    <a:lnTo>
                      <a:pt x="204" y="227"/>
                    </a:lnTo>
                    <a:lnTo>
                      <a:pt x="199" y="238"/>
                    </a:lnTo>
                    <a:lnTo>
                      <a:pt x="196" y="252"/>
                    </a:lnTo>
                    <a:lnTo>
                      <a:pt x="193" y="264"/>
                    </a:lnTo>
                    <a:lnTo>
                      <a:pt x="191" y="279"/>
                    </a:lnTo>
                    <a:lnTo>
                      <a:pt x="190" y="293"/>
                    </a:lnTo>
                    <a:lnTo>
                      <a:pt x="189" y="308"/>
                    </a:lnTo>
                    <a:lnTo>
                      <a:pt x="189" y="322"/>
                    </a:lnTo>
                    <a:lnTo>
                      <a:pt x="189" y="624"/>
                    </a:lnTo>
                    <a:lnTo>
                      <a:pt x="0" y="62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885814" y="7959578"/>
              <a:ext cx="300118" cy="300181"/>
              <a:chOff x="2116280" y="6099725"/>
              <a:chExt cx="404729" cy="404813"/>
            </a:xfrm>
          </p:grpSpPr>
          <p:sp>
            <p:nvSpPr>
              <p:cNvPr id="23" name="Freeform 2404"/>
              <p:cNvSpPr>
                <a:spLocks/>
              </p:cNvSpPr>
              <p:nvPr/>
            </p:nvSpPr>
            <p:spPr bwMode="auto">
              <a:xfrm>
                <a:off x="2116280" y="6099725"/>
                <a:ext cx="404729" cy="404813"/>
              </a:xfrm>
              <a:custGeom>
                <a:avLst/>
                <a:gdLst>
                  <a:gd name="T0" fmla="*/ 2147483647 w 1276"/>
                  <a:gd name="T1" fmla="*/ 2147483647 h 1275"/>
                  <a:gd name="T2" fmla="*/ 2147483647 w 1276"/>
                  <a:gd name="T3" fmla="*/ 2147483647 h 1275"/>
                  <a:gd name="T4" fmla="*/ 2147483647 w 1276"/>
                  <a:gd name="T5" fmla="*/ 2147483647 h 1275"/>
                  <a:gd name="T6" fmla="*/ 2147483647 w 1276"/>
                  <a:gd name="T7" fmla="*/ 2147483647 h 1275"/>
                  <a:gd name="T8" fmla="*/ 2147483647 w 1276"/>
                  <a:gd name="T9" fmla="*/ 2147483647 h 1275"/>
                  <a:gd name="T10" fmla="*/ 2147483647 w 1276"/>
                  <a:gd name="T11" fmla="*/ 2147483647 h 1275"/>
                  <a:gd name="T12" fmla="*/ 2147483647 w 1276"/>
                  <a:gd name="T13" fmla="*/ 2147483647 h 1275"/>
                  <a:gd name="T14" fmla="*/ 2147483647 w 1276"/>
                  <a:gd name="T15" fmla="*/ 2147483647 h 1275"/>
                  <a:gd name="T16" fmla="*/ 2147483647 w 1276"/>
                  <a:gd name="T17" fmla="*/ 2147483647 h 1275"/>
                  <a:gd name="T18" fmla="*/ 2147483647 w 1276"/>
                  <a:gd name="T19" fmla="*/ 2147483647 h 1275"/>
                  <a:gd name="T20" fmla="*/ 2147483647 w 1276"/>
                  <a:gd name="T21" fmla="*/ 2147483647 h 1275"/>
                  <a:gd name="T22" fmla="*/ 2147483647 w 1276"/>
                  <a:gd name="T23" fmla="*/ 2147483647 h 1275"/>
                  <a:gd name="T24" fmla="*/ 2147483647 w 1276"/>
                  <a:gd name="T25" fmla="*/ 2147483647 h 1275"/>
                  <a:gd name="T26" fmla="*/ 2147483647 w 1276"/>
                  <a:gd name="T27" fmla="*/ 2147483647 h 1275"/>
                  <a:gd name="T28" fmla="*/ 2147483647 w 1276"/>
                  <a:gd name="T29" fmla="*/ 2147483647 h 1275"/>
                  <a:gd name="T30" fmla="*/ 2147483647 w 1276"/>
                  <a:gd name="T31" fmla="*/ 2147483647 h 1275"/>
                  <a:gd name="T32" fmla="*/ 2147483647 w 1276"/>
                  <a:gd name="T33" fmla="*/ 0 h 1275"/>
                  <a:gd name="T34" fmla="*/ 2147483647 w 1276"/>
                  <a:gd name="T35" fmla="*/ 0 h 1275"/>
                  <a:gd name="T36" fmla="*/ 2147483647 w 1276"/>
                  <a:gd name="T37" fmla="*/ 2147483647 h 1275"/>
                  <a:gd name="T38" fmla="*/ 2147483647 w 1276"/>
                  <a:gd name="T39" fmla="*/ 2147483647 h 1275"/>
                  <a:gd name="T40" fmla="*/ 2147483647 w 1276"/>
                  <a:gd name="T41" fmla="*/ 2147483647 h 1275"/>
                  <a:gd name="T42" fmla="*/ 2147483647 w 1276"/>
                  <a:gd name="T43" fmla="*/ 2147483647 h 1275"/>
                  <a:gd name="T44" fmla="*/ 2147483647 w 1276"/>
                  <a:gd name="T45" fmla="*/ 2147483647 h 1275"/>
                  <a:gd name="T46" fmla="*/ 2147483647 w 1276"/>
                  <a:gd name="T47" fmla="*/ 2147483647 h 1275"/>
                  <a:gd name="T48" fmla="*/ 0 w 1276"/>
                  <a:gd name="T49" fmla="*/ 2147483647 h 1275"/>
                  <a:gd name="T50" fmla="*/ 0 w 1276"/>
                  <a:gd name="T51" fmla="*/ 2147483647 h 1275"/>
                  <a:gd name="T52" fmla="*/ 2147483647 w 1276"/>
                  <a:gd name="T53" fmla="*/ 2147483647 h 1275"/>
                  <a:gd name="T54" fmla="*/ 2147483647 w 1276"/>
                  <a:gd name="T55" fmla="*/ 2147483647 h 1275"/>
                  <a:gd name="T56" fmla="*/ 2147483647 w 1276"/>
                  <a:gd name="T57" fmla="*/ 2147483647 h 1275"/>
                  <a:gd name="T58" fmla="*/ 2147483647 w 1276"/>
                  <a:gd name="T59" fmla="*/ 2147483647 h 1275"/>
                  <a:gd name="T60" fmla="*/ 2147483647 w 1276"/>
                  <a:gd name="T61" fmla="*/ 2147483647 h 1275"/>
                  <a:gd name="T62" fmla="*/ 2147483647 w 1276"/>
                  <a:gd name="T63" fmla="*/ 2147483647 h 1275"/>
                  <a:gd name="T64" fmla="*/ 2147483647 w 1276"/>
                  <a:gd name="T65" fmla="*/ 2147483647 h 1275"/>
                  <a:gd name="T66" fmla="*/ 2147483647 w 1276"/>
                  <a:gd name="T67" fmla="*/ 2147483647 h 1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6" h="1275">
                    <a:moveTo>
                      <a:pt x="1205" y="1275"/>
                    </a:moveTo>
                    <a:lnTo>
                      <a:pt x="1212" y="1275"/>
                    </a:lnTo>
                    <a:lnTo>
                      <a:pt x="1219" y="1274"/>
                    </a:lnTo>
                    <a:lnTo>
                      <a:pt x="1226" y="1272"/>
                    </a:lnTo>
                    <a:lnTo>
                      <a:pt x="1233" y="1269"/>
                    </a:lnTo>
                    <a:lnTo>
                      <a:pt x="1239" y="1267"/>
                    </a:lnTo>
                    <a:lnTo>
                      <a:pt x="1244" y="1263"/>
                    </a:lnTo>
                    <a:lnTo>
                      <a:pt x="1250" y="1259"/>
                    </a:lnTo>
                    <a:lnTo>
                      <a:pt x="1254" y="1255"/>
                    </a:lnTo>
                    <a:lnTo>
                      <a:pt x="1259" y="1249"/>
                    </a:lnTo>
                    <a:lnTo>
                      <a:pt x="1264" y="1244"/>
                    </a:lnTo>
                    <a:lnTo>
                      <a:pt x="1267" y="1239"/>
                    </a:lnTo>
                    <a:lnTo>
                      <a:pt x="1270" y="1232"/>
                    </a:lnTo>
                    <a:lnTo>
                      <a:pt x="1273" y="1226"/>
                    </a:lnTo>
                    <a:lnTo>
                      <a:pt x="1274" y="1219"/>
                    </a:lnTo>
                    <a:lnTo>
                      <a:pt x="1275" y="1211"/>
                    </a:lnTo>
                    <a:lnTo>
                      <a:pt x="1276" y="1205"/>
                    </a:lnTo>
                    <a:lnTo>
                      <a:pt x="1276" y="71"/>
                    </a:lnTo>
                    <a:lnTo>
                      <a:pt x="1275" y="63"/>
                    </a:lnTo>
                    <a:lnTo>
                      <a:pt x="1274" y="56"/>
                    </a:lnTo>
                    <a:lnTo>
                      <a:pt x="1273" y="49"/>
                    </a:lnTo>
                    <a:lnTo>
                      <a:pt x="1270" y="43"/>
                    </a:lnTo>
                    <a:lnTo>
                      <a:pt x="1267" y="36"/>
                    </a:lnTo>
                    <a:lnTo>
                      <a:pt x="1264" y="31"/>
                    </a:lnTo>
                    <a:lnTo>
                      <a:pt x="1259" y="25"/>
                    </a:lnTo>
                    <a:lnTo>
                      <a:pt x="1254" y="20"/>
                    </a:lnTo>
                    <a:lnTo>
                      <a:pt x="1250" y="16"/>
                    </a:lnTo>
                    <a:lnTo>
                      <a:pt x="1244" y="11"/>
                    </a:lnTo>
                    <a:lnTo>
                      <a:pt x="1239" y="8"/>
                    </a:lnTo>
                    <a:lnTo>
                      <a:pt x="1233" y="6"/>
                    </a:lnTo>
                    <a:lnTo>
                      <a:pt x="1226" y="3"/>
                    </a:lnTo>
                    <a:lnTo>
                      <a:pt x="1219" y="1"/>
                    </a:lnTo>
                    <a:lnTo>
                      <a:pt x="1212" y="0"/>
                    </a:lnTo>
                    <a:lnTo>
                      <a:pt x="1205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6" y="8"/>
                    </a:lnTo>
                    <a:lnTo>
                      <a:pt x="31" y="11"/>
                    </a:lnTo>
                    <a:lnTo>
                      <a:pt x="25" y="16"/>
                    </a:lnTo>
                    <a:lnTo>
                      <a:pt x="21" y="20"/>
                    </a:lnTo>
                    <a:lnTo>
                      <a:pt x="16" y="25"/>
                    </a:lnTo>
                    <a:lnTo>
                      <a:pt x="13" y="31"/>
                    </a:lnTo>
                    <a:lnTo>
                      <a:pt x="8" y="36"/>
                    </a:lnTo>
                    <a:lnTo>
                      <a:pt x="6" y="43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1205"/>
                    </a:lnTo>
                    <a:lnTo>
                      <a:pt x="0" y="1211"/>
                    </a:lnTo>
                    <a:lnTo>
                      <a:pt x="1" y="1219"/>
                    </a:lnTo>
                    <a:lnTo>
                      <a:pt x="3" y="1226"/>
                    </a:lnTo>
                    <a:lnTo>
                      <a:pt x="6" y="1232"/>
                    </a:lnTo>
                    <a:lnTo>
                      <a:pt x="8" y="1239"/>
                    </a:lnTo>
                    <a:lnTo>
                      <a:pt x="13" y="1244"/>
                    </a:lnTo>
                    <a:lnTo>
                      <a:pt x="16" y="1249"/>
                    </a:lnTo>
                    <a:lnTo>
                      <a:pt x="21" y="1255"/>
                    </a:lnTo>
                    <a:lnTo>
                      <a:pt x="25" y="1259"/>
                    </a:lnTo>
                    <a:lnTo>
                      <a:pt x="31" y="1263"/>
                    </a:lnTo>
                    <a:lnTo>
                      <a:pt x="36" y="1267"/>
                    </a:lnTo>
                    <a:lnTo>
                      <a:pt x="43" y="1269"/>
                    </a:lnTo>
                    <a:lnTo>
                      <a:pt x="49" y="1272"/>
                    </a:lnTo>
                    <a:lnTo>
                      <a:pt x="56" y="1274"/>
                    </a:lnTo>
                    <a:lnTo>
                      <a:pt x="63" y="1275"/>
                    </a:lnTo>
                    <a:lnTo>
                      <a:pt x="71" y="1275"/>
                    </a:lnTo>
                    <a:lnTo>
                      <a:pt x="1205" y="1275"/>
                    </a:lnTo>
                    <a:close/>
                  </a:path>
                </a:pathLst>
              </a:custGeom>
              <a:solidFill>
                <a:srgbClr val="3C4983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24" name="Freeform 2398"/>
              <p:cNvSpPr>
                <a:spLocks/>
              </p:cNvSpPr>
              <p:nvPr/>
            </p:nvSpPr>
            <p:spPr bwMode="auto">
              <a:xfrm>
                <a:off x="2279028" y="6159697"/>
                <a:ext cx="179879" cy="342699"/>
              </a:xfrm>
              <a:custGeom>
                <a:avLst/>
                <a:gdLst>
                  <a:gd name="T0" fmla="*/ 2147483647 w 562"/>
                  <a:gd name="T1" fmla="*/ 2147483647 h 1082"/>
                  <a:gd name="T2" fmla="*/ 2147483647 w 562"/>
                  <a:gd name="T3" fmla="*/ 2147483647 h 1082"/>
                  <a:gd name="T4" fmla="*/ 2147483647 w 562"/>
                  <a:gd name="T5" fmla="*/ 2147483647 h 1082"/>
                  <a:gd name="T6" fmla="*/ 2147483647 w 562"/>
                  <a:gd name="T7" fmla="*/ 2147483647 h 1082"/>
                  <a:gd name="T8" fmla="*/ 2147483647 w 562"/>
                  <a:gd name="T9" fmla="*/ 2147483647 h 1082"/>
                  <a:gd name="T10" fmla="*/ 2147483647 w 562"/>
                  <a:gd name="T11" fmla="*/ 2147483647 h 1082"/>
                  <a:gd name="T12" fmla="*/ 2147483647 w 562"/>
                  <a:gd name="T13" fmla="*/ 2147483647 h 1082"/>
                  <a:gd name="T14" fmla="*/ 2147483647 w 562"/>
                  <a:gd name="T15" fmla="*/ 2147483647 h 1082"/>
                  <a:gd name="T16" fmla="*/ 2147483647 w 562"/>
                  <a:gd name="T17" fmla="*/ 2147483647 h 1082"/>
                  <a:gd name="T18" fmla="*/ 2147483647 w 562"/>
                  <a:gd name="T19" fmla="*/ 2147483647 h 1082"/>
                  <a:gd name="T20" fmla="*/ 2147483647 w 562"/>
                  <a:gd name="T21" fmla="*/ 2147483647 h 1082"/>
                  <a:gd name="T22" fmla="*/ 2147483647 w 562"/>
                  <a:gd name="T23" fmla="*/ 2147483647 h 1082"/>
                  <a:gd name="T24" fmla="*/ 2147483647 w 562"/>
                  <a:gd name="T25" fmla="*/ 2147483647 h 1082"/>
                  <a:gd name="T26" fmla="*/ 2147483647 w 562"/>
                  <a:gd name="T27" fmla="*/ 2147483647 h 1082"/>
                  <a:gd name="T28" fmla="*/ 2147483647 w 562"/>
                  <a:gd name="T29" fmla="*/ 2147483647 h 1082"/>
                  <a:gd name="T30" fmla="*/ 2147483647 w 562"/>
                  <a:gd name="T31" fmla="*/ 2147483647 h 1082"/>
                  <a:gd name="T32" fmla="*/ 2147483647 w 562"/>
                  <a:gd name="T33" fmla="*/ 2147483647 h 1082"/>
                  <a:gd name="T34" fmla="*/ 2147483647 w 562"/>
                  <a:gd name="T35" fmla="*/ 2147483647 h 1082"/>
                  <a:gd name="T36" fmla="*/ 2147483647 w 562"/>
                  <a:gd name="T37" fmla="*/ 2147483647 h 1082"/>
                  <a:gd name="T38" fmla="*/ 2147483647 w 562"/>
                  <a:gd name="T39" fmla="*/ 2147483647 h 1082"/>
                  <a:gd name="T40" fmla="*/ 2147483647 w 562"/>
                  <a:gd name="T41" fmla="*/ 2147483647 h 1082"/>
                  <a:gd name="T42" fmla="*/ 2147483647 w 562"/>
                  <a:gd name="T43" fmla="*/ 2147483647 h 1082"/>
                  <a:gd name="T44" fmla="*/ 2147483647 w 562"/>
                  <a:gd name="T45" fmla="*/ 2147483647 h 1082"/>
                  <a:gd name="T46" fmla="*/ 2147483647 w 562"/>
                  <a:gd name="T47" fmla="*/ 2147483647 h 1082"/>
                  <a:gd name="T48" fmla="*/ 2147483647 w 562"/>
                  <a:gd name="T49" fmla="*/ 0 h 1082"/>
                  <a:gd name="T50" fmla="*/ 2147483647 w 562"/>
                  <a:gd name="T51" fmla="*/ 0 h 1082"/>
                  <a:gd name="T52" fmla="*/ 2147483647 w 562"/>
                  <a:gd name="T53" fmla="*/ 0 h 1082"/>
                  <a:gd name="T54" fmla="*/ 2147483647 w 562"/>
                  <a:gd name="T55" fmla="*/ 2147483647 h 1082"/>
                  <a:gd name="T56" fmla="*/ 2147483647 w 562"/>
                  <a:gd name="T57" fmla="*/ 2147483647 h 1082"/>
                  <a:gd name="T58" fmla="*/ 2147483647 w 562"/>
                  <a:gd name="T59" fmla="*/ 2147483647 h 1082"/>
                  <a:gd name="T60" fmla="*/ 2147483647 w 562"/>
                  <a:gd name="T61" fmla="*/ 2147483647 h 1082"/>
                  <a:gd name="T62" fmla="*/ 2147483647 w 562"/>
                  <a:gd name="T63" fmla="*/ 2147483647 h 1082"/>
                  <a:gd name="T64" fmla="*/ 2147483647 w 562"/>
                  <a:gd name="T65" fmla="*/ 2147483647 h 1082"/>
                  <a:gd name="T66" fmla="*/ 2147483647 w 562"/>
                  <a:gd name="T67" fmla="*/ 2147483647 h 1082"/>
                  <a:gd name="T68" fmla="*/ 2147483647 w 562"/>
                  <a:gd name="T69" fmla="*/ 2147483647 h 1082"/>
                  <a:gd name="T70" fmla="*/ 2147483647 w 562"/>
                  <a:gd name="T71" fmla="*/ 2147483647 h 1082"/>
                  <a:gd name="T72" fmla="*/ 2147483647 w 562"/>
                  <a:gd name="T73" fmla="*/ 2147483647 h 1082"/>
                  <a:gd name="T74" fmla="*/ 2147483647 w 562"/>
                  <a:gd name="T75" fmla="*/ 2147483647 h 1082"/>
                  <a:gd name="T76" fmla="*/ 2147483647 w 562"/>
                  <a:gd name="T77" fmla="*/ 2147483647 h 1082"/>
                  <a:gd name="T78" fmla="*/ 2147483647 w 562"/>
                  <a:gd name="T79" fmla="*/ 2147483647 h 1082"/>
                  <a:gd name="T80" fmla="*/ 2147483647 w 562"/>
                  <a:gd name="T81" fmla="*/ 2147483647 h 1082"/>
                  <a:gd name="T82" fmla="*/ 2147483647 w 562"/>
                  <a:gd name="T83" fmla="*/ 2147483647 h 1082"/>
                  <a:gd name="T84" fmla="*/ 2147483647 w 562"/>
                  <a:gd name="T85" fmla="*/ 2147483647 h 1082"/>
                  <a:gd name="T86" fmla="*/ 2147483647 w 562"/>
                  <a:gd name="T87" fmla="*/ 2147483647 h 1082"/>
                  <a:gd name="T88" fmla="*/ 2147483647 w 562"/>
                  <a:gd name="T89" fmla="*/ 2147483647 h 1082"/>
                  <a:gd name="T90" fmla="*/ 2147483647 w 562"/>
                  <a:gd name="T91" fmla="*/ 2147483647 h 1082"/>
                  <a:gd name="T92" fmla="*/ 2147483647 w 562"/>
                  <a:gd name="T93" fmla="*/ 2147483647 h 1082"/>
                  <a:gd name="T94" fmla="*/ 2147483647 w 562"/>
                  <a:gd name="T95" fmla="*/ 2147483647 h 1082"/>
                  <a:gd name="T96" fmla="*/ 2147483647 w 562"/>
                  <a:gd name="T97" fmla="*/ 2147483647 h 1082"/>
                  <a:gd name="T98" fmla="*/ 2147483647 w 562"/>
                  <a:gd name="T99" fmla="*/ 2147483647 h 1082"/>
                  <a:gd name="T100" fmla="*/ 2147483647 w 562"/>
                  <a:gd name="T101" fmla="*/ 2147483647 h 1082"/>
                  <a:gd name="T102" fmla="*/ 2147483647 w 562"/>
                  <a:gd name="T103" fmla="*/ 2147483647 h 1082"/>
                  <a:gd name="T104" fmla="*/ 2147483647 w 562"/>
                  <a:gd name="T105" fmla="*/ 2147483647 h 1082"/>
                  <a:gd name="T106" fmla="*/ 2147483647 w 562"/>
                  <a:gd name="T107" fmla="*/ 2147483647 h 1082"/>
                  <a:gd name="T108" fmla="*/ 2147483647 w 562"/>
                  <a:gd name="T109" fmla="*/ 2147483647 h 1082"/>
                  <a:gd name="T110" fmla="*/ 2147483647 w 562"/>
                  <a:gd name="T111" fmla="*/ 2147483647 h 1082"/>
                  <a:gd name="T112" fmla="*/ 2147483647 w 562"/>
                  <a:gd name="T113" fmla="*/ 2147483647 h 1082"/>
                  <a:gd name="T114" fmla="*/ 0 w 562"/>
                  <a:gd name="T115" fmla="*/ 2147483647 h 1082"/>
                  <a:gd name="T116" fmla="*/ 0 w 562"/>
                  <a:gd name="T117" fmla="*/ 2147483647 h 1082"/>
                  <a:gd name="T118" fmla="*/ 2147483647 w 562"/>
                  <a:gd name="T119" fmla="*/ 2147483647 h 1082"/>
                  <a:gd name="T120" fmla="*/ 2147483647 w 562"/>
                  <a:gd name="T121" fmla="*/ 2147483647 h 1082"/>
                  <a:gd name="T122" fmla="*/ 2147483647 w 562"/>
                  <a:gd name="T123" fmla="*/ 2147483647 h 10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562" h="1082">
                    <a:moveTo>
                      <a:pt x="365" y="1082"/>
                    </a:moveTo>
                    <a:lnTo>
                      <a:pt x="365" y="589"/>
                    </a:lnTo>
                    <a:lnTo>
                      <a:pt x="530" y="589"/>
                    </a:lnTo>
                    <a:lnTo>
                      <a:pt x="555" y="397"/>
                    </a:lnTo>
                    <a:lnTo>
                      <a:pt x="365" y="397"/>
                    </a:lnTo>
                    <a:lnTo>
                      <a:pt x="365" y="274"/>
                    </a:lnTo>
                    <a:lnTo>
                      <a:pt x="366" y="253"/>
                    </a:lnTo>
                    <a:lnTo>
                      <a:pt x="368" y="235"/>
                    </a:lnTo>
                    <a:lnTo>
                      <a:pt x="371" y="227"/>
                    </a:lnTo>
                    <a:lnTo>
                      <a:pt x="374" y="219"/>
                    </a:lnTo>
                    <a:lnTo>
                      <a:pt x="377" y="212"/>
                    </a:lnTo>
                    <a:lnTo>
                      <a:pt x="382" y="205"/>
                    </a:lnTo>
                    <a:lnTo>
                      <a:pt x="388" y="200"/>
                    </a:lnTo>
                    <a:lnTo>
                      <a:pt x="395" y="195"/>
                    </a:lnTo>
                    <a:lnTo>
                      <a:pt x="403" y="191"/>
                    </a:lnTo>
                    <a:lnTo>
                      <a:pt x="412" y="186"/>
                    </a:lnTo>
                    <a:lnTo>
                      <a:pt x="422" y="184"/>
                    </a:lnTo>
                    <a:lnTo>
                      <a:pt x="433" y="181"/>
                    </a:lnTo>
                    <a:lnTo>
                      <a:pt x="446" y="180"/>
                    </a:lnTo>
                    <a:lnTo>
                      <a:pt x="461" y="179"/>
                    </a:lnTo>
                    <a:lnTo>
                      <a:pt x="562" y="179"/>
                    </a:lnTo>
                    <a:lnTo>
                      <a:pt x="562" y="7"/>
                    </a:lnTo>
                    <a:lnTo>
                      <a:pt x="542" y="5"/>
                    </a:lnTo>
                    <a:lnTo>
                      <a:pt x="507" y="3"/>
                    </a:lnTo>
                    <a:lnTo>
                      <a:pt x="464" y="0"/>
                    </a:lnTo>
                    <a:lnTo>
                      <a:pt x="414" y="0"/>
                    </a:lnTo>
                    <a:lnTo>
                      <a:pt x="387" y="0"/>
                    </a:lnTo>
                    <a:lnTo>
                      <a:pt x="360" y="4"/>
                    </a:lnTo>
                    <a:lnTo>
                      <a:pt x="348" y="6"/>
                    </a:lnTo>
                    <a:lnTo>
                      <a:pt x="336" y="9"/>
                    </a:lnTo>
                    <a:lnTo>
                      <a:pt x="324" y="13"/>
                    </a:lnTo>
                    <a:lnTo>
                      <a:pt x="313" y="16"/>
                    </a:lnTo>
                    <a:lnTo>
                      <a:pt x="302" y="21"/>
                    </a:lnTo>
                    <a:lnTo>
                      <a:pt x="291" y="25"/>
                    </a:lnTo>
                    <a:lnTo>
                      <a:pt x="281" y="31"/>
                    </a:lnTo>
                    <a:lnTo>
                      <a:pt x="270" y="37"/>
                    </a:lnTo>
                    <a:lnTo>
                      <a:pt x="261" y="44"/>
                    </a:lnTo>
                    <a:lnTo>
                      <a:pt x="252" y="50"/>
                    </a:lnTo>
                    <a:lnTo>
                      <a:pt x="243" y="57"/>
                    </a:lnTo>
                    <a:lnTo>
                      <a:pt x="235" y="65"/>
                    </a:lnTo>
                    <a:lnTo>
                      <a:pt x="227" y="73"/>
                    </a:lnTo>
                    <a:lnTo>
                      <a:pt x="219" y="82"/>
                    </a:lnTo>
                    <a:lnTo>
                      <a:pt x="212" y="91"/>
                    </a:lnTo>
                    <a:lnTo>
                      <a:pt x="205" y="102"/>
                    </a:lnTo>
                    <a:lnTo>
                      <a:pt x="200" y="112"/>
                    </a:lnTo>
                    <a:lnTo>
                      <a:pt x="194" y="122"/>
                    </a:lnTo>
                    <a:lnTo>
                      <a:pt x="188" y="134"/>
                    </a:lnTo>
                    <a:lnTo>
                      <a:pt x="184" y="145"/>
                    </a:lnTo>
                    <a:lnTo>
                      <a:pt x="180" y="158"/>
                    </a:lnTo>
                    <a:lnTo>
                      <a:pt x="176" y="170"/>
                    </a:lnTo>
                    <a:lnTo>
                      <a:pt x="174" y="183"/>
                    </a:lnTo>
                    <a:lnTo>
                      <a:pt x="170" y="196"/>
                    </a:lnTo>
                    <a:lnTo>
                      <a:pt x="169" y="210"/>
                    </a:lnTo>
                    <a:lnTo>
                      <a:pt x="167" y="225"/>
                    </a:lnTo>
                    <a:lnTo>
                      <a:pt x="167" y="239"/>
                    </a:lnTo>
                    <a:lnTo>
                      <a:pt x="166" y="254"/>
                    </a:lnTo>
                    <a:lnTo>
                      <a:pt x="166" y="397"/>
                    </a:lnTo>
                    <a:lnTo>
                      <a:pt x="0" y="397"/>
                    </a:lnTo>
                    <a:lnTo>
                      <a:pt x="0" y="589"/>
                    </a:lnTo>
                    <a:lnTo>
                      <a:pt x="166" y="589"/>
                    </a:lnTo>
                    <a:lnTo>
                      <a:pt x="166" y="1082"/>
                    </a:lnTo>
                    <a:lnTo>
                      <a:pt x="365" y="10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</p:grp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2225630" y="7959578"/>
              <a:ext cx="300118" cy="300181"/>
              <a:chOff x="2575816" y="6099724"/>
              <a:chExt cx="404729" cy="404813"/>
            </a:xfrm>
          </p:grpSpPr>
          <p:sp>
            <p:nvSpPr>
              <p:cNvPr id="20" name="Freeform 2404"/>
              <p:cNvSpPr>
                <a:spLocks/>
              </p:cNvSpPr>
              <p:nvPr/>
            </p:nvSpPr>
            <p:spPr bwMode="auto">
              <a:xfrm>
                <a:off x="2575816" y="6099724"/>
                <a:ext cx="404729" cy="404813"/>
              </a:xfrm>
              <a:custGeom>
                <a:avLst/>
                <a:gdLst>
                  <a:gd name="T0" fmla="*/ 2147483647 w 1276"/>
                  <a:gd name="T1" fmla="*/ 2147483647 h 1275"/>
                  <a:gd name="T2" fmla="*/ 2147483647 w 1276"/>
                  <a:gd name="T3" fmla="*/ 2147483647 h 1275"/>
                  <a:gd name="T4" fmla="*/ 2147483647 w 1276"/>
                  <a:gd name="T5" fmla="*/ 2147483647 h 1275"/>
                  <a:gd name="T6" fmla="*/ 2147483647 w 1276"/>
                  <a:gd name="T7" fmla="*/ 2147483647 h 1275"/>
                  <a:gd name="T8" fmla="*/ 2147483647 w 1276"/>
                  <a:gd name="T9" fmla="*/ 2147483647 h 1275"/>
                  <a:gd name="T10" fmla="*/ 2147483647 w 1276"/>
                  <a:gd name="T11" fmla="*/ 2147483647 h 1275"/>
                  <a:gd name="T12" fmla="*/ 2147483647 w 1276"/>
                  <a:gd name="T13" fmla="*/ 2147483647 h 1275"/>
                  <a:gd name="T14" fmla="*/ 2147483647 w 1276"/>
                  <a:gd name="T15" fmla="*/ 2147483647 h 1275"/>
                  <a:gd name="T16" fmla="*/ 2147483647 w 1276"/>
                  <a:gd name="T17" fmla="*/ 2147483647 h 1275"/>
                  <a:gd name="T18" fmla="*/ 2147483647 w 1276"/>
                  <a:gd name="T19" fmla="*/ 2147483647 h 1275"/>
                  <a:gd name="T20" fmla="*/ 2147483647 w 1276"/>
                  <a:gd name="T21" fmla="*/ 2147483647 h 1275"/>
                  <a:gd name="T22" fmla="*/ 2147483647 w 1276"/>
                  <a:gd name="T23" fmla="*/ 2147483647 h 1275"/>
                  <a:gd name="T24" fmla="*/ 2147483647 w 1276"/>
                  <a:gd name="T25" fmla="*/ 2147483647 h 1275"/>
                  <a:gd name="T26" fmla="*/ 2147483647 w 1276"/>
                  <a:gd name="T27" fmla="*/ 2147483647 h 1275"/>
                  <a:gd name="T28" fmla="*/ 2147483647 w 1276"/>
                  <a:gd name="T29" fmla="*/ 2147483647 h 1275"/>
                  <a:gd name="T30" fmla="*/ 2147483647 w 1276"/>
                  <a:gd name="T31" fmla="*/ 2147483647 h 1275"/>
                  <a:gd name="T32" fmla="*/ 2147483647 w 1276"/>
                  <a:gd name="T33" fmla="*/ 0 h 1275"/>
                  <a:gd name="T34" fmla="*/ 2147483647 w 1276"/>
                  <a:gd name="T35" fmla="*/ 0 h 1275"/>
                  <a:gd name="T36" fmla="*/ 2147483647 w 1276"/>
                  <a:gd name="T37" fmla="*/ 2147483647 h 1275"/>
                  <a:gd name="T38" fmla="*/ 2147483647 w 1276"/>
                  <a:gd name="T39" fmla="*/ 2147483647 h 1275"/>
                  <a:gd name="T40" fmla="*/ 2147483647 w 1276"/>
                  <a:gd name="T41" fmla="*/ 2147483647 h 1275"/>
                  <a:gd name="T42" fmla="*/ 2147483647 w 1276"/>
                  <a:gd name="T43" fmla="*/ 2147483647 h 1275"/>
                  <a:gd name="T44" fmla="*/ 2147483647 w 1276"/>
                  <a:gd name="T45" fmla="*/ 2147483647 h 1275"/>
                  <a:gd name="T46" fmla="*/ 2147483647 w 1276"/>
                  <a:gd name="T47" fmla="*/ 2147483647 h 1275"/>
                  <a:gd name="T48" fmla="*/ 0 w 1276"/>
                  <a:gd name="T49" fmla="*/ 2147483647 h 1275"/>
                  <a:gd name="T50" fmla="*/ 0 w 1276"/>
                  <a:gd name="T51" fmla="*/ 2147483647 h 1275"/>
                  <a:gd name="T52" fmla="*/ 2147483647 w 1276"/>
                  <a:gd name="T53" fmla="*/ 2147483647 h 1275"/>
                  <a:gd name="T54" fmla="*/ 2147483647 w 1276"/>
                  <a:gd name="T55" fmla="*/ 2147483647 h 1275"/>
                  <a:gd name="T56" fmla="*/ 2147483647 w 1276"/>
                  <a:gd name="T57" fmla="*/ 2147483647 h 1275"/>
                  <a:gd name="T58" fmla="*/ 2147483647 w 1276"/>
                  <a:gd name="T59" fmla="*/ 2147483647 h 1275"/>
                  <a:gd name="T60" fmla="*/ 2147483647 w 1276"/>
                  <a:gd name="T61" fmla="*/ 2147483647 h 1275"/>
                  <a:gd name="T62" fmla="*/ 2147483647 w 1276"/>
                  <a:gd name="T63" fmla="*/ 2147483647 h 1275"/>
                  <a:gd name="T64" fmla="*/ 2147483647 w 1276"/>
                  <a:gd name="T65" fmla="*/ 2147483647 h 1275"/>
                  <a:gd name="T66" fmla="*/ 2147483647 w 1276"/>
                  <a:gd name="T67" fmla="*/ 2147483647 h 1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6" h="1275">
                    <a:moveTo>
                      <a:pt x="1205" y="1275"/>
                    </a:moveTo>
                    <a:lnTo>
                      <a:pt x="1212" y="1275"/>
                    </a:lnTo>
                    <a:lnTo>
                      <a:pt x="1219" y="1274"/>
                    </a:lnTo>
                    <a:lnTo>
                      <a:pt x="1226" y="1272"/>
                    </a:lnTo>
                    <a:lnTo>
                      <a:pt x="1233" y="1269"/>
                    </a:lnTo>
                    <a:lnTo>
                      <a:pt x="1239" y="1267"/>
                    </a:lnTo>
                    <a:lnTo>
                      <a:pt x="1244" y="1263"/>
                    </a:lnTo>
                    <a:lnTo>
                      <a:pt x="1250" y="1259"/>
                    </a:lnTo>
                    <a:lnTo>
                      <a:pt x="1254" y="1255"/>
                    </a:lnTo>
                    <a:lnTo>
                      <a:pt x="1259" y="1249"/>
                    </a:lnTo>
                    <a:lnTo>
                      <a:pt x="1264" y="1244"/>
                    </a:lnTo>
                    <a:lnTo>
                      <a:pt x="1267" y="1239"/>
                    </a:lnTo>
                    <a:lnTo>
                      <a:pt x="1270" y="1232"/>
                    </a:lnTo>
                    <a:lnTo>
                      <a:pt x="1273" y="1226"/>
                    </a:lnTo>
                    <a:lnTo>
                      <a:pt x="1274" y="1219"/>
                    </a:lnTo>
                    <a:lnTo>
                      <a:pt x="1275" y="1211"/>
                    </a:lnTo>
                    <a:lnTo>
                      <a:pt x="1276" y="1205"/>
                    </a:lnTo>
                    <a:lnTo>
                      <a:pt x="1276" y="71"/>
                    </a:lnTo>
                    <a:lnTo>
                      <a:pt x="1275" y="63"/>
                    </a:lnTo>
                    <a:lnTo>
                      <a:pt x="1274" y="56"/>
                    </a:lnTo>
                    <a:lnTo>
                      <a:pt x="1273" y="49"/>
                    </a:lnTo>
                    <a:lnTo>
                      <a:pt x="1270" y="43"/>
                    </a:lnTo>
                    <a:lnTo>
                      <a:pt x="1267" y="36"/>
                    </a:lnTo>
                    <a:lnTo>
                      <a:pt x="1264" y="31"/>
                    </a:lnTo>
                    <a:lnTo>
                      <a:pt x="1259" y="25"/>
                    </a:lnTo>
                    <a:lnTo>
                      <a:pt x="1254" y="20"/>
                    </a:lnTo>
                    <a:lnTo>
                      <a:pt x="1250" y="16"/>
                    </a:lnTo>
                    <a:lnTo>
                      <a:pt x="1244" y="11"/>
                    </a:lnTo>
                    <a:lnTo>
                      <a:pt x="1239" y="8"/>
                    </a:lnTo>
                    <a:lnTo>
                      <a:pt x="1233" y="6"/>
                    </a:lnTo>
                    <a:lnTo>
                      <a:pt x="1226" y="3"/>
                    </a:lnTo>
                    <a:lnTo>
                      <a:pt x="1219" y="1"/>
                    </a:lnTo>
                    <a:lnTo>
                      <a:pt x="1212" y="0"/>
                    </a:lnTo>
                    <a:lnTo>
                      <a:pt x="1205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6" y="8"/>
                    </a:lnTo>
                    <a:lnTo>
                      <a:pt x="31" y="11"/>
                    </a:lnTo>
                    <a:lnTo>
                      <a:pt x="25" y="16"/>
                    </a:lnTo>
                    <a:lnTo>
                      <a:pt x="21" y="20"/>
                    </a:lnTo>
                    <a:lnTo>
                      <a:pt x="16" y="25"/>
                    </a:lnTo>
                    <a:lnTo>
                      <a:pt x="13" y="31"/>
                    </a:lnTo>
                    <a:lnTo>
                      <a:pt x="8" y="36"/>
                    </a:lnTo>
                    <a:lnTo>
                      <a:pt x="6" y="43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1205"/>
                    </a:lnTo>
                    <a:lnTo>
                      <a:pt x="0" y="1211"/>
                    </a:lnTo>
                    <a:lnTo>
                      <a:pt x="1" y="1219"/>
                    </a:lnTo>
                    <a:lnTo>
                      <a:pt x="3" y="1226"/>
                    </a:lnTo>
                    <a:lnTo>
                      <a:pt x="6" y="1232"/>
                    </a:lnTo>
                    <a:lnTo>
                      <a:pt x="8" y="1239"/>
                    </a:lnTo>
                    <a:lnTo>
                      <a:pt x="13" y="1244"/>
                    </a:lnTo>
                    <a:lnTo>
                      <a:pt x="16" y="1249"/>
                    </a:lnTo>
                    <a:lnTo>
                      <a:pt x="21" y="1255"/>
                    </a:lnTo>
                    <a:lnTo>
                      <a:pt x="25" y="1259"/>
                    </a:lnTo>
                    <a:lnTo>
                      <a:pt x="31" y="1263"/>
                    </a:lnTo>
                    <a:lnTo>
                      <a:pt x="36" y="1267"/>
                    </a:lnTo>
                    <a:lnTo>
                      <a:pt x="43" y="1269"/>
                    </a:lnTo>
                    <a:lnTo>
                      <a:pt x="49" y="1272"/>
                    </a:lnTo>
                    <a:lnTo>
                      <a:pt x="56" y="1274"/>
                    </a:lnTo>
                    <a:lnTo>
                      <a:pt x="63" y="1275"/>
                    </a:lnTo>
                    <a:lnTo>
                      <a:pt x="71" y="1275"/>
                    </a:lnTo>
                    <a:lnTo>
                      <a:pt x="1205" y="1275"/>
                    </a:lnTo>
                    <a:close/>
                  </a:path>
                </a:pathLst>
              </a:custGeom>
              <a:solidFill>
                <a:srgbClr val="CB4937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21" name="Freeform 2400"/>
              <p:cNvSpPr>
                <a:spLocks/>
              </p:cNvSpPr>
              <p:nvPr/>
            </p:nvSpPr>
            <p:spPr bwMode="auto">
              <a:xfrm>
                <a:off x="2826363" y="6174689"/>
                <a:ext cx="124202" cy="124229"/>
              </a:xfrm>
              <a:custGeom>
                <a:avLst/>
                <a:gdLst>
                  <a:gd name="T0" fmla="*/ 2147483647 w 390"/>
                  <a:gd name="T1" fmla="*/ 2147483647 h 390"/>
                  <a:gd name="T2" fmla="*/ 2147483647 w 390"/>
                  <a:gd name="T3" fmla="*/ 2147483647 h 390"/>
                  <a:gd name="T4" fmla="*/ 2147483647 w 390"/>
                  <a:gd name="T5" fmla="*/ 0 h 390"/>
                  <a:gd name="T6" fmla="*/ 2147483647 w 390"/>
                  <a:gd name="T7" fmla="*/ 0 h 390"/>
                  <a:gd name="T8" fmla="*/ 2147483647 w 390"/>
                  <a:gd name="T9" fmla="*/ 2147483647 h 390"/>
                  <a:gd name="T10" fmla="*/ 0 w 390"/>
                  <a:gd name="T11" fmla="*/ 2147483647 h 390"/>
                  <a:gd name="T12" fmla="*/ 0 w 390"/>
                  <a:gd name="T13" fmla="*/ 2147483647 h 390"/>
                  <a:gd name="T14" fmla="*/ 2147483647 w 390"/>
                  <a:gd name="T15" fmla="*/ 2147483647 h 390"/>
                  <a:gd name="T16" fmla="*/ 2147483647 w 390"/>
                  <a:gd name="T17" fmla="*/ 2147483647 h 390"/>
                  <a:gd name="T18" fmla="*/ 2147483647 w 390"/>
                  <a:gd name="T19" fmla="*/ 2147483647 h 390"/>
                  <a:gd name="T20" fmla="*/ 2147483647 w 390"/>
                  <a:gd name="T21" fmla="*/ 2147483647 h 390"/>
                  <a:gd name="T22" fmla="*/ 2147483647 w 390"/>
                  <a:gd name="T23" fmla="*/ 2147483647 h 390"/>
                  <a:gd name="T24" fmla="*/ 2147483647 w 390"/>
                  <a:gd name="T25" fmla="*/ 2147483647 h 3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0" h="390">
                    <a:moveTo>
                      <a:pt x="390" y="163"/>
                    </a:moveTo>
                    <a:lnTo>
                      <a:pt x="228" y="163"/>
                    </a:lnTo>
                    <a:lnTo>
                      <a:pt x="228" y="0"/>
                    </a:lnTo>
                    <a:lnTo>
                      <a:pt x="195" y="0"/>
                    </a:lnTo>
                    <a:lnTo>
                      <a:pt x="195" y="163"/>
                    </a:lnTo>
                    <a:lnTo>
                      <a:pt x="0" y="163"/>
                    </a:lnTo>
                    <a:lnTo>
                      <a:pt x="0" y="228"/>
                    </a:lnTo>
                    <a:lnTo>
                      <a:pt x="195" y="228"/>
                    </a:lnTo>
                    <a:lnTo>
                      <a:pt x="195" y="390"/>
                    </a:lnTo>
                    <a:lnTo>
                      <a:pt x="228" y="390"/>
                    </a:lnTo>
                    <a:lnTo>
                      <a:pt x="228" y="228"/>
                    </a:lnTo>
                    <a:lnTo>
                      <a:pt x="390" y="228"/>
                    </a:lnTo>
                    <a:lnTo>
                      <a:pt x="390" y="1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22" name="Freeform 2401"/>
              <p:cNvSpPr>
                <a:spLocks noEditPoints="1"/>
              </p:cNvSpPr>
              <p:nvPr/>
            </p:nvSpPr>
            <p:spPr bwMode="auto">
              <a:xfrm>
                <a:off x="2625070" y="6174689"/>
                <a:ext cx="179879" cy="276302"/>
              </a:xfrm>
              <a:custGeom>
                <a:avLst/>
                <a:gdLst>
                  <a:gd name="T0" fmla="*/ 2147483647 w 566"/>
                  <a:gd name="T1" fmla="*/ 2147483647 h 869"/>
                  <a:gd name="T2" fmla="*/ 2147483647 w 566"/>
                  <a:gd name="T3" fmla="*/ 2147483647 h 869"/>
                  <a:gd name="T4" fmla="*/ 2147483647 w 566"/>
                  <a:gd name="T5" fmla="*/ 2147483647 h 869"/>
                  <a:gd name="T6" fmla="*/ 2147483647 w 566"/>
                  <a:gd name="T7" fmla="*/ 2147483647 h 869"/>
                  <a:gd name="T8" fmla="*/ 2147483647 w 566"/>
                  <a:gd name="T9" fmla="*/ 2147483647 h 869"/>
                  <a:gd name="T10" fmla="*/ 2147483647 w 566"/>
                  <a:gd name="T11" fmla="*/ 2147483647 h 869"/>
                  <a:gd name="T12" fmla="*/ 2147483647 w 566"/>
                  <a:gd name="T13" fmla="*/ 2147483647 h 869"/>
                  <a:gd name="T14" fmla="*/ 2147483647 w 566"/>
                  <a:gd name="T15" fmla="*/ 2147483647 h 869"/>
                  <a:gd name="T16" fmla="*/ 2147483647 w 566"/>
                  <a:gd name="T17" fmla="*/ 2147483647 h 869"/>
                  <a:gd name="T18" fmla="*/ 2147483647 w 566"/>
                  <a:gd name="T19" fmla="*/ 0 h 869"/>
                  <a:gd name="T20" fmla="*/ 2147483647 w 566"/>
                  <a:gd name="T21" fmla="*/ 2147483647 h 869"/>
                  <a:gd name="T22" fmla="*/ 2147483647 w 566"/>
                  <a:gd name="T23" fmla="*/ 2147483647 h 869"/>
                  <a:gd name="T24" fmla="*/ 2147483647 w 566"/>
                  <a:gd name="T25" fmla="*/ 2147483647 h 869"/>
                  <a:gd name="T26" fmla="*/ 2147483647 w 566"/>
                  <a:gd name="T27" fmla="*/ 2147483647 h 869"/>
                  <a:gd name="T28" fmla="*/ 2147483647 w 566"/>
                  <a:gd name="T29" fmla="*/ 2147483647 h 869"/>
                  <a:gd name="T30" fmla="*/ 2147483647 w 566"/>
                  <a:gd name="T31" fmla="*/ 2147483647 h 869"/>
                  <a:gd name="T32" fmla="*/ 2147483647 w 566"/>
                  <a:gd name="T33" fmla="*/ 2147483647 h 869"/>
                  <a:gd name="T34" fmla="*/ 2147483647 w 566"/>
                  <a:gd name="T35" fmla="*/ 2147483647 h 869"/>
                  <a:gd name="T36" fmla="*/ 2147483647 w 566"/>
                  <a:gd name="T37" fmla="*/ 2147483647 h 869"/>
                  <a:gd name="T38" fmla="*/ 2147483647 w 566"/>
                  <a:gd name="T39" fmla="*/ 2147483647 h 869"/>
                  <a:gd name="T40" fmla="*/ 2147483647 w 566"/>
                  <a:gd name="T41" fmla="*/ 2147483647 h 869"/>
                  <a:gd name="T42" fmla="*/ 2147483647 w 566"/>
                  <a:gd name="T43" fmla="*/ 2147483647 h 869"/>
                  <a:gd name="T44" fmla="*/ 2147483647 w 566"/>
                  <a:gd name="T45" fmla="*/ 2147483647 h 869"/>
                  <a:gd name="T46" fmla="*/ 2147483647 w 566"/>
                  <a:gd name="T47" fmla="*/ 2147483647 h 869"/>
                  <a:gd name="T48" fmla="*/ 0 w 566"/>
                  <a:gd name="T49" fmla="*/ 2147483647 h 869"/>
                  <a:gd name="T50" fmla="*/ 2147483647 w 566"/>
                  <a:gd name="T51" fmla="*/ 2147483647 h 869"/>
                  <a:gd name="T52" fmla="*/ 2147483647 w 566"/>
                  <a:gd name="T53" fmla="*/ 2147483647 h 869"/>
                  <a:gd name="T54" fmla="*/ 2147483647 w 566"/>
                  <a:gd name="T55" fmla="*/ 2147483647 h 869"/>
                  <a:gd name="T56" fmla="*/ 2147483647 w 566"/>
                  <a:gd name="T57" fmla="*/ 2147483647 h 869"/>
                  <a:gd name="T58" fmla="*/ 2147483647 w 566"/>
                  <a:gd name="T59" fmla="*/ 2147483647 h 869"/>
                  <a:gd name="T60" fmla="*/ 2147483647 w 566"/>
                  <a:gd name="T61" fmla="*/ 2147483647 h 869"/>
                  <a:gd name="T62" fmla="*/ 2147483647 w 566"/>
                  <a:gd name="T63" fmla="*/ 2147483647 h 869"/>
                  <a:gd name="T64" fmla="*/ 2147483647 w 566"/>
                  <a:gd name="T65" fmla="*/ 2147483647 h 869"/>
                  <a:gd name="T66" fmla="*/ 2147483647 w 566"/>
                  <a:gd name="T67" fmla="*/ 2147483647 h 869"/>
                  <a:gd name="T68" fmla="*/ 2147483647 w 566"/>
                  <a:gd name="T69" fmla="*/ 2147483647 h 869"/>
                  <a:gd name="T70" fmla="*/ 2147483647 w 566"/>
                  <a:gd name="T71" fmla="*/ 2147483647 h 869"/>
                  <a:gd name="T72" fmla="*/ 2147483647 w 566"/>
                  <a:gd name="T73" fmla="*/ 2147483647 h 869"/>
                  <a:gd name="T74" fmla="*/ 2147483647 w 566"/>
                  <a:gd name="T75" fmla="*/ 2147483647 h 869"/>
                  <a:gd name="T76" fmla="*/ 2147483647 w 566"/>
                  <a:gd name="T77" fmla="*/ 2147483647 h 869"/>
                  <a:gd name="T78" fmla="*/ 2147483647 w 566"/>
                  <a:gd name="T79" fmla="*/ 2147483647 h 869"/>
                  <a:gd name="T80" fmla="*/ 2147483647 w 566"/>
                  <a:gd name="T81" fmla="*/ 2147483647 h 869"/>
                  <a:gd name="T82" fmla="*/ 2147483647 w 566"/>
                  <a:gd name="T83" fmla="*/ 2147483647 h 869"/>
                  <a:gd name="T84" fmla="*/ 2147483647 w 566"/>
                  <a:gd name="T85" fmla="*/ 2147483647 h 869"/>
                  <a:gd name="T86" fmla="*/ 2147483647 w 566"/>
                  <a:gd name="T87" fmla="*/ 2147483647 h 869"/>
                  <a:gd name="T88" fmla="*/ 2147483647 w 566"/>
                  <a:gd name="T89" fmla="*/ 2147483647 h 869"/>
                  <a:gd name="T90" fmla="*/ 2147483647 w 566"/>
                  <a:gd name="T91" fmla="*/ 2147483647 h 869"/>
                  <a:gd name="T92" fmla="*/ 2147483647 w 566"/>
                  <a:gd name="T93" fmla="*/ 2147483647 h 869"/>
                  <a:gd name="T94" fmla="*/ 2147483647 w 566"/>
                  <a:gd name="T95" fmla="*/ 2147483647 h 869"/>
                  <a:gd name="T96" fmla="*/ 2147483647 w 566"/>
                  <a:gd name="T97" fmla="*/ 2147483647 h 869"/>
                  <a:gd name="T98" fmla="*/ 2147483647 w 566"/>
                  <a:gd name="T99" fmla="*/ 2147483647 h 869"/>
                  <a:gd name="T100" fmla="*/ 2147483647 w 566"/>
                  <a:gd name="T101" fmla="*/ 2147483647 h 869"/>
                  <a:gd name="T102" fmla="*/ 2147483647 w 566"/>
                  <a:gd name="T103" fmla="*/ 2147483647 h 869"/>
                  <a:gd name="T104" fmla="*/ 2147483647 w 566"/>
                  <a:gd name="T105" fmla="*/ 2147483647 h 869"/>
                  <a:gd name="T106" fmla="*/ 2147483647 w 566"/>
                  <a:gd name="T107" fmla="*/ 2147483647 h 869"/>
                  <a:gd name="T108" fmla="*/ 2147483647 w 566"/>
                  <a:gd name="T109" fmla="*/ 2147483647 h 869"/>
                  <a:gd name="T110" fmla="*/ 2147483647 w 566"/>
                  <a:gd name="T111" fmla="*/ 2147483647 h 869"/>
                  <a:gd name="T112" fmla="*/ 2147483647 w 566"/>
                  <a:gd name="T113" fmla="*/ 2147483647 h 869"/>
                  <a:gd name="T114" fmla="*/ 2147483647 w 566"/>
                  <a:gd name="T115" fmla="*/ 2147483647 h 869"/>
                  <a:gd name="T116" fmla="*/ 2147483647 w 566"/>
                  <a:gd name="T117" fmla="*/ 2147483647 h 869"/>
                  <a:gd name="T118" fmla="*/ 2147483647 w 566"/>
                  <a:gd name="T119" fmla="*/ 2147483647 h 869"/>
                  <a:gd name="T120" fmla="*/ 2147483647 w 566"/>
                  <a:gd name="T121" fmla="*/ 2147483647 h 8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66" h="869">
                    <a:moveTo>
                      <a:pt x="450" y="496"/>
                    </a:moveTo>
                    <a:lnTo>
                      <a:pt x="440" y="488"/>
                    </a:lnTo>
                    <a:lnTo>
                      <a:pt x="429" y="479"/>
                    </a:lnTo>
                    <a:lnTo>
                      <a:pt x="416" y="468"/>
                    </a:lnTo>
                    <a:lnTo>
                      <a:pt x="405" y="456"/>
                    </a:lnTo>
                    <a:lnTo>
                      <a:pt x="394" y="444"/>
                    </a:lnTo>
                    <a:lnTo>
                      <a:pt x="386" y="432"/>
                    </a:lnTo>
                    <a:lnTo>
                      <a:pt x="383" y="427"/>
                    </a:lnTo>
                    <a:lnTo>
                      <a:pt x="381" y="421"/>
                    </a:lnTo>
                    <a:lnTo>
                      <a:pt x="378" y="417"/>
                    </a:lnTo>
                    <a:lnTo>
                      <a:pt x="378" y="411"/>
                    </a:lnTo>
                    <a:lnTo>
                      <a:pt x="378" y="401"/>
                    </a:lnTo>
                    <a:lnTo>
                      <a:pt x="381" y="391"/>
                    </a:lnTo>
                    <a:lnTo>
                      <a:pt x="383" y="382"/>
                    </a:lnTo>
                    <a:lnTo>
                      <a:pt x="388" y="374"/>
                    </a:lnTo>
                    <a:lnTo>
                      <a:pt x="394" y="365"/>
                    </a:lnTo>
                    <a:lnTo>
                      <a:pt x="404" y="356"/>
                    </a:lnTo>
                    <a:lnTo>
                      <a:pt x="416" y="346"/>
                    </a:lnTo>
                    <a:lnTo>
                      <a:pt x="431" y="333"/>
                    </a:lnTo>
                    <a:lnTo>
                      <a:pt x="447" y="320"/>
                    </a:lnTo>
                    <a:lnTo>
                      <a:pt x="462" y="305"/>
                    </a:lnTo>
                    <a:lnTo>
                      <a:pt x="474" y="288"/>
                    </a:lnTo>
                    <a:lnTo>
                      <a:pt x="486" y="271"/>
                    </a:lnTo>
                    <a:lnTo>
                      <a:pt x="490" y="262"/>
                    </a:lnTo>
                    <a:lnTo>
                      <a:pt x="495" y="251"/>
                    </a:lnTo>
                    <a:lnTo>
                      <a:pt x="498" y="242"/>
                    </a:lnTo>
                    <a:lnTo>
                      <a:pt x="502" y="232"/>
                    </a:lnTo>
                    <a:lnTo>
                      <a:pt x="504" y="222"/>
                    </a:lnTo>
                    <a:lnTo>
                      <a:pt x="506" y="212"/>
                    </a:lnTo>
                    <a:lnTo>
                      <a:pt x="507" y="201"/>
                    </a:lnTo>
                    <a:lnTo>
                      <a:pt x="507" y="191"/>
                    </a:lnTo>
                    <a:lnTo>
                      <a:pt x="507" y="177"/>
                    </a:lnTo>
                    <a:lnTo>
                      <a:pt x="506" y="166"/>
                    </a:lnTo>
                    <a:lnTo>
                      <a:pt x="504" y="153"/>
                    </a:lnTo>
                    <a:lnTo>
                      <a:pt x="502" y="142"/>
                    </a:lnTo>
                    <a:lnTo>
                      <a:pt x="498" y="131"/>
                    </a:lnTo>
                    <a:lnTo>
                      <a:pt x="495" y="119"/>
                    </a:lnTo>
                    <a:lnTo>
                      <a:pt x="490" y="108"/>
                    </a:lnTo>
                    <a:lnTo>
                      <a:pt x="484" y="98"/>
                    </a:lnTo>
                    <a:lnTo>
                      <a:pt x="479" y="89"/>
                    </a:lnTo>
                    <a:lnTo>
                      <a:pt x="473" y="78"/>
                    </a:lnTo>
                    <a:lnTo>
                      <a:pt x="465" y="70"/>
                    </a:lnTo>
                    <a:lnTo>
                      <a:pt x="457" y="61"/>
                    </a:lnTo>
                    <a:lnTo>
                      <a:pt x="449" y="53"/>
                    </a:lnTo>
                    <a:lnTo>
                      <a:pt x="440" y="45"/>
                    </a:lnTo>
                    <a:lnTo>
                      <a:pt x="430" y="39"/>
                    </a:lnTo>
                    <a:lnTo>
                      <a:pt x="419" y="33"/>
                    </a:lnTo>
                    <a:lnTo>
                      <a:pt x="506" y="33"/>
                    </a:lnTo>
                    <a:lnTo>
                      <a:pt x="566" y="0"/>
                    </a:lnTo>
                    <a:lnTo>
                      <a:pt x="295" y="0"/>
                    </a:lnTo>
                    <a:lnTo>
                      <a:pt x="272" y="1"/>
                    </a:lnTo>
                    <a:lnTo>
                      <a:pt x="250" y="4"/>
                    </a:lnTo>
                    <a:lnTo>
                      <a:pt x="228" y="9"/>
                    </a:lnTo>
                    <a:lnTo>
                      <a:pt x="206" y="16"/>
                    </a:lnTo>
                    <a:lnTo>
                      <a:pt x="186" y="24"/>
                    </a:lnTo>
                    <a:lnTo>
                      <a:pt x="167" y="34"/>
                    </a:lnTo>
                    <a:lnTo>
                      <a:pt x="148" y="44"/>
                    </a:lnTo>
                    <a:lnTo>
                      <a:pt x="131" y="57"/>
                    </a:lnTo>
                    <a:lnTo>
                      <a:pt x="115" y="72"/>
                    </a:lnTo>
                    <a:lnTo>
                      <a:pt x="102" y="86"/>
                    </a:lnTo>
                    <a:lnTo>
                      <a:pt x="89" y="102"/>
                    </a:lnTo>
                    <a:lnTo>
                      <a:pt x="79" y="119"/>
                    </a:lnTo>
                    <a:lnTo>
                      <a:pt x="74" y="128"/>
                    </a:lnTo>
                    <a:lnTo>
                      <a:pt x="70" y="136"/>
                    </a:lnTo>
                    <a:lnTo>
                      <a:pt x="66" y="147"/>
                    </a:lnTo>
                    <a:lnTo>
                      <a:pt x="64" y="156"/>
                    </a:lnTo>
                    <a:lnTo>
                      <a:pt x="62" y="165"/>
                    </a:lnTo>
                    <a:lnTo>
                      <a:pt x="59" y="175"/>
                    </a:lnTo>
                    <a:lnTo>
                      <a:pt x="58" y="184"/>
                    </a:lnTo>
                    <a:lnTo>
                      <a:pt x="58" y="194"/>
                    </a:lnTo>
                    <a:lnTo>
                      <a:pt x="59" y="215"/>
                    </a:lnTo>
                    <a:lnTo>
                      <a:pt x="62" y="234"/>
                    </a:lnTo>
                    <a:lnTo>
                      <a:pt x="67" y="254"/>
                    </a:lnTo>
                    <a:lnTo>
                      <a:pt x="73" y="271"/>
                    </a:lnTo>
                    <a:lnTo>
                      <a:pt x="81" y="288"/>
                    </a:lnTo>
                    <a:lnTo>
                      <a:pt x="91" y="304"/>
                    </a:lnTo>
                    <a:lnTo>
                      <a:pt x="103" y="320"/>
                    </a:lnTo>
                    <a:lnTo>
                      <a:pt x="115" y="333"/>
                    </a:lnTo>
                    <a:lnTo>
                      <a:pt x="130" y="346"/>
                    </a:lnTo>
                    <a:lnTo>
                      <a:pt x="146" y="356"/>
                    </a:lnTo>
                    <a:lnTo>
                      <a:pt x="162" y="366"/>
                    </a:lnTo>
                    <a:lnTo>
                      <a:pt x="181" y="374"/>
                    </a:lnTo>
                    <a:lnTo>
                      <a:pt x="201" y="381"/>
                    </a:lnTo>
                    <a:lnTo>
                      <a:pt x="221" y="386"/>
                    </a:lnTo>
                    <a:lnTo>
                      <a:pt x="243" y="389"/>
                    </a:lnTo>
                    <a:lnTo>
                      <a:pt x="266" y="389"/>
                    </a:lnTo>
                    <a:lnTo>
                      <a:pt x="278" y="389"/>
                    </a:lnTo>
                    <a:lnTo>
                      <a:pt x="291" y="388"/>
                    </a:lnTo>
                    <a:lnTo>
                      <a:pt x="285" y="399"/>
                    </a:lnTo>
                    <a:lnTo>
                      <a:pt x="280" y="412"/>
                    </a:lnTo>
                    <a:lnTo>
                      <a:pt x="278" y="424"/>
                    </a:lnTo>
                    <a:lnTo>
                      <a:pt x="277" y="438"/>
                    </a:lnTo>
                    <a:lnTo>
                      <a:pt x="277" y="448"/>
                    </a:lnTo>
                    <a:lnTo>
                      <a:pt x="279" y="460"/>
                    </a:lnTo>
                    <a:lnTo>
                      <a:pt x="283" y="470"/>
                    </a:lnTo>
                    <a:lnTo>
                      <a:pt x="287" y="479"/>
                    </a:lnTo>
                    <a:lnTo>
                      <a:pt x="293" y="488"/>
                    </a:lnTo>
                    <a:lnTo>
                      <a:pt x="300" y="496"/>
                    </a:lnTo>
                    <a:lnTo>
                      <a:pt x="307" y="505"/>
                    </a:lnTo>
                    <a:lnTo>
                      <a:pt x="314" y="512"/>
                    </a:lnTo>
                    <a:lnTo>
                      <a:pt x="302" y="512"/>
                    </a:lnTo>
                    <a:lnTo>
                      <a:pt x="291" y="513"/>
                    </a:lnTo>
                    <a:lnTo>
                      <a:pt x="279" y="513"/>
                    </a:lnTo>
                    <a:lnTo>
                      <a:pt x="267" y="513"/>
                    </a:lnTo>
                    <a:lnTo>
                      <a:pt x="238" y="514"/>
                    </a:lnTo>
                    <a:lnTo>
                      <a:pt x="212" y="517"/>
                    </a:lnTo>
                    <a:lnTo>
                      <a:pt x="186" y="522"/>
                    </a:lnTo>
                    <a:lnTo>
                      <a:pt x="161" y="529"/>
                    </a:lnTo>
                    <a:lnTo>
                      <a:pt x="138" y="538"/>
                    </a:lnTo>
                    <a:lnTo>
                      <a:pt x="116" y="549"/>
                    </a:lnTo>
                    <a:lnTo>
                      <a:pt x="96" y="560"/>
                    </a:lnTo>
                    <a:lnTo>
                      <a:pt x="77" y="574"/>
                    </a:lnTo>
                    <a:lnTo>
                      <a:pt x="59" y="587"/>
                    </a:lnTo>
                    <a:lnTo>
                      <a:pt x="45" y="603"/>
                    </a:lnTo>
                    <a:lnTo>
                      <a:pt x="31" y="619"/>
                    </a:lnTo>
                    <a:lnTo>
                      <a:pt x="21" y="636"/>
                    </a:lnTo>
                    <a:lnTo>
                      <a:pt x="15" y="644"/>
                    </a:lnTo>
                    <a:lnTo>
                      <a:pt x="12" y="653"/>
                    </a:lnTo>
                    <a:lnTo>
                      <a:pt x="8" y="662"/>
                    </a:lnTo>
                    <a:lnTo>
                      <a:pt x="5" y="672"/>
                    </a:lnTo>
                    <a:lnTo>
                      <a:pt x="2" y="681"/>
                    </a:lnTo>
                    <a:lnTo>
                      <a:pt x="1" y="690"/>
                    </a:lnTo>
                    <a:lnTo>
                      <a:pt x="0" y="699"/>
                    </a:lnTo>
                    <a:lnTo>
                      <a:pt x="0" y="708"/>
                    </a:lnTo>
                    <a:lnTo>
                      <a:pt x="0" y="717"/>
                    </a:lnTo>
                    <a:lnTo>
                      <a:pt x="1" y="726"/>
                    </a:lnTo>
                    <a:lnTo>
                      <a:pt x="2" y="735"/>
                    </a:lnTo>
                    <a:lnTo>
                      <a:pt x="6" y="743"/>
                    </a:lnTo>
                    <a:lnTo>
                      <a:pt x="8" y="751"/>
                    </a:lnTo>
                    <a:lnTo>
                      <a:pt x="13" y="759"/>
                    </a:lnTo>
                    <a:lnTo>
                      <a:pt x="17" y="767"/>
                    </a:lnTo>
                    <a:lnTo>
                      <a:pt x="22" y="775"/>
                    </a:lnTo>
                    <a:lnTo>
                      <a:pt x="28" y="782"/>
                    </a:lnTo>
                    <a:lnTo>
                      <a:pt x="34" y="789"/>
                    </a:lnTo>
                    <a:lnTo>
                      <a:pt x="40" y="796"/>
                    </a:lnTo>
                    <a:lnTo>
                      <a:pt x="48" y="802"/>
                    </a:lnTo>
                    <a:lnTo>
                      <a:pt x="64" y="814"/>
                    </a:lnTo>
                    <a:lnTo>
                      <a:pt x="82" y="825"/>
                    </a:lnTo>
                    <a:lnTo>
                      <a:pt x="102" y="834"/>
                    </a:lnTo>
                    <a:lnTo>
                      <a:pt x="123" y="843"/>
                    </a:lnTo>
                    <a:lnTo>
                      <a:pt x="146" y="850"/>
                    </a:lnTo>
                    <a:lnTo>
                      <a:pt x="171" y="857"/>
                    </a:lnTo>
                    <a:lnTo>
                      <a:pt x="196" y="862"/>
                    </a:lnTo>
                    <a:lnTo>
                      <a:pt x="222" y="865"/>
                    </a:lnTo>
                    <a:lnTo>
                      <a:pt x="250" y="867"/>
                    </a:lnTo>
                    <a:lnTo>
                      <a:pt x="278" y="869"/>
                    </a:lnTo>
                    <a:lnTo>
                      <a:pt x="294" y="867"/>
                    </a:lnTo>
                    <a:lnTo>
                      <a:pt x="309" y="867"/>
                    </a:lnTo>
                    <a:lnTo>
                      <a:pt x="324" y="865"/>
                    </a:lnTo>
                    <a:lnTo>
                      <a:pt x="339" y="864"/>
                    </a:lnTo>
                    <a:lnTo>
                      <a:pt x="366" y="858"/>
                    </a:lnTo>
                    <a:lnTo>
                      <a:pt x="392" y="851"/>
                    </a:lnTo>
                    <a:lnTo>
                      <a:pt x="416" y="842"/>
                    </a:lnTo>
                    <a:lnTo>
                      <a:pt x="438" y="832"/>
                    </a:lnTo>
                    <a:lnTo>
                      <a:pt x="458" y="820"/>
                    </a:lnTo>
                    <a:lnTo>
                      <a:pt x="476" y="807"/>
                    </a:lnTo>
                    <a:lnTo>
                      <a:pt x="492" y="792"/>
                    </a:lnTo>
                    <a:lnTo>
                      <a:pt x="506" y="777"/>
                    </a:lnTo>
                    <a:lnTo>
                      <a:pt x="517" y="761"/>
                    </a:lnTo>
                    <a:lnTo>
                      <a:pt x="528" y="744"/>
                    </a:lnTo>
                    <a:lnTo>
                      <a:pt x="535" y="726"/>
                    </a:lnTo>
                    <a:lnTo>
                      <a:pt x="540" y="709"/>
                    </a:lnTo>
                    <a:lnTo>
                      <a:pt x="544" y="691"/>
                    </a:lnTo>
                    <a:lnTo>
                      <a:pt x="545" y="673"/>
                    </a:lnTo>
                    <a:lnTo>
                      <a:pt x="545" y="658"/>
                    </a:lnTo>
                    <a:lnTo>
                      <a:pt x="544" y="644"/>
                    </a:lnTo>
                    <a:lnTo>
                      <a:pt x="543" y="631"/>
                    </a:lnTo>
                    <a:lnTo>
                      <a:pt x="540" y="619"/>
                    </a:lnTo>
                    <a:lnTo>
                      <a:pt x="538" y="607"/>
                    </a:lnTo>
                    <a:lnTo>
                      <a:pt x="533" y="595"/>
                    </a:lnTo>
                    <a:lnTo>
                      <a:pt x="530" y="584"/>
                    </a:lnTo>
                    <a:lnTo>
                      <a:pt x="524" y="574"/>
                    </a:lnTo>
                    <a:lnTo>
                      <a:pt x="519" y="563"/>
                    </a:lnTo>
                    <a:lnTo>
                      <a:pt x="512" y="553"/>
                    </a:lnTo>
                    <a:lnTo>
                      <a:pt x="504" y="543"/>
                    </a:lnTo>
                    <a:lnTo>
                      <a:pt x="495" y="534"/>
                    </a:lnTo>
                    <a:lnTo>
                      <a:pt x="486" y="524"/>
                    </a:lnTo>
                    <a:lnTo>
                      <a:pt x="474" y="514"/>
                    </a:lnTo>
                    <a:lnTo>
                      <a:pt x="463" y="505"/>
                    </a:lnTo>
                    <a:lnTo>
                      <a:pt x="450" y="496"/>
                    </a:lnTo>
                    <a:close/>
                    <a:moveTo>
                      <a:pt x="304" y="360"/>
                    </a:moveTo>
                    <a:lnTo>
                      <a:pt x="292" y="358"/>
                    </a:lnTo>
                    <a:lnTo>
                      <a:pt x="279" y="355"/>
                    </a:lnTo>
                    <a:lnTo>
                      <a:pt x="266" y="350"/>
                    </a:lnTo>
                    <a:lnTo>
                      <a:pt x="254" y="345"/>
                    </a:lnTo>
                    <a:lnTo>
                      <a:pt x="242" y="338"/>
                    </a:lnTo>
                    <a:lnTo>
                      <a:pt x="230" y="329"/>
                    </a:lnTo>
                    <a:lnTo>
                      <a:pt x="219" y="319"/>
                    </a:lnTo>
                    <a:lnTo>
                      <a:pt x="209" y="308"/>
                    </a:lnTo>
                    <a:lnTo>
                      <a:pt x="198" y="296"/>
                    </a:lnTo>
                    <a:lnTo>
                      <a:pt x="190" y="283"/>
                    </a:lnTo>
                    <a:lnTo>
                      <a:pt x="181" y="270"/>
                    </a:lnTo>
                    <a:lnTo>
                      <a:pt x="175" y="255"/>
                    </a:lnTo>
                    <a:lnTo>
                      <a:pt x="169" y="239"/>
                    </a:lnTo>
                    <a:lnTo>
                      <a:pt x="163" y="223"/>
                    </a:lnTo>
                    <a:lnTo>
                      <a:pt x="159" y="206"/>
                    </a:lnTo>
                    <a:lnTo>
                      <a:pt x="156" y="189"/>
                    </a:lnTo>
                    <a:lnTo>
                      <a:pt x="154" y="173"/>
                    </a:lnTo>
                    <a:lnTo>
                      <a:pt x="154" y="156"/>
                    </a:lnTo>
                    <a:lnTo>
                      <a:pt x="155" y="140"/>
                    </a:lnTo>
                    <a:lnTo>
                      <a:pt x="157" y="125"/>
                    </a:lnTo>
                    <a:lnTo>
                      <a:pt x="161" y="111"/>
                    </a:lnTo>
                    <a:lnTo>
                      <a:pt x="165" y="98"/>
                    </a:lnTo>
                    <a:lnTo>
                      <a:pt x="171" y="85"/>
                    </a:lnTo>
                    <a:lnTo>
                      <a:pt x="178" y="74"/>
                    </a:lnTo>
                    <a:lnTo>
                      <a:pt x="186" y="64"/>
                    </a:lnTo>
                    <a:lnTo>
                      <a:pt x="194" y="54"/>
                    </a:lnTo>
                    <a:lnTo>
                      <a:pt x="203" y="46"/>
                    </a:lnTo>
                    <a:lnTo>
                      <a:pt x="213" y="41"/>
                    </a:lnTo>
                    <a:lnTo>
                      <a:pt x="225" y="35"/>
                    </a:lnTo>
                    <a:lnTo>
                      <a:pt x="236" y="32"/>
                    </a:lnTo>
                    <a:lnTo>
                      <a:pt x="249" y="29"/>
                    </a:lnTo>
                    <a:lnTo>
                      <a:pt x="261" y="29"/>
                    </a:lnTo>
                    <a:lnTo>
                      <a:pt x="274" y="31"/>
                    </a:lnTo>
                    <a:lnTo>
                      <a:pt x="287" y="33"/>
                    </a:lnTo>
                    <a:lnTo>
                      <a:pt x="300" y="37"/>
                    </a:lnTo>
                    <a:lnTo>
                      <a:pt x="312" y="43"/>
                    </a:lnTo>
                    <a:lnTo>
                      <a:pt x="324" y="50"/>
                    </a:lnTo>
                    <a:lnTo>
                      <a:pt x="335" y="59"/>
                    </a:lnTo>
                    <a:lnTo>
                      <a:pt x="347" y="68"/>
                    </a:lnTo>
                    <a:lnTo>
                      <a:pt x="357" y="79"/>
                    </a:lnTo>
                    <a:lnTo>
                      <a:pt x="367" y="91"/>
                    </a:lnTo>
                    <a:lnTo>
                      <a:pt x="376" y="105"/>
                    </a:lnTo>
                    <a:lnTo>
                      <a:pt x="384" y="118"/>
                    </a:lnTo>
                    <a:lnTo>
                      <a:pt x="391" y="132"/>
                    </a:lnTo>
                    <a:lnTo>
                      <a:pt x="398" y="148"/>
                    </a:lnTo>
                    <a:lnTo>
                      <a:pt x="402" y="164"/>
                    </a:lnTo>
                    <a:lnTo>
                      <a:pt x="407" y="180"/>
                    </a:lnTo>
                    <a:lnTo>
                      <a:pt x="409" y="197"/>
                    </a:lnTo>
                    <a:lnTo>
                      <a:pt x="412" y="214"/>
                    </a:lnTo>
                    <a:lnTo>
                      <a:pt x="412" y="231"/>
                    </a:lnTo>
                    <a:lnTo>
                      <a:pt x="410" y="246"/>
                    </a:lnTo>
                    <a:lnTo>
                      <a:pt x="408" y="262"/>
                    </a:lnTo>
                    <a:lnTo>
                      <a:pt x="405" y="275"/>
                    </a:lnTo>
                    <a:lnTo>
                      <a:pt x="400" y="289"/>
                    </a:lnTo>
                    <a:lnTo>
                      <a:pt x="394" y="302"/>
                    </a:lnTo>
                    <a:lnTo>
                      <a:pt x="388" y="314"/>
                    </a:lnTo>
                    <a:lnTo>
                      <a:pt x="381" y="324"/>
                    </a:lnTo>
                    <a:lnTo>
                      <a:pt x="372" y="333"/>
                    </a:lnTo>
                    <a:lnTo>
                      <a:pt x="363" y="341"/>
                    </a:lnTo>
                    <a:lnTo>
                      <a:pt x="352" y="348"/>
                    </a:lnTo>
                    <a:lnTo>
                      <a:pt x="342" y="353"/>
                    </a:lnTo>
                    <a:lnTo>
                      <a:pt x="329" y="357"/>
                    </a:lnTo>
                    <a:lnTo>
                      <a:pt x="318" y="360"/>
                    </a:lnTo>
                    <a:lnTo>
                      <a:pt x="304" y="360"/>
                    </a:lnTo>
                    <a:close/>
                    <a:moveTo>
                      <a:pt x="277" y="824"/>
                    </a:moveTo>
                    <a:lnTo>
                      <a:pt x="258" y="824"/>
                    </a:lnTo>
                    <a:lnTo>
                      <a:pt x="239" y="822"/>
                    </a:lnTo>
                    <a:lnTo>
                      <a:pt x="222" y="818"/>
                    </a:lnTo>
                    <a:lnTo>
                      <a:pt x="205" y="813"/>
                    </a:lnTo>
                    <a:lnTo>
                      <a:pt x="189" y="807"/>
                    </a:lnTo>
                    <a:lnTo>
                      <a:pt x="175" y="799"/>
                    </a:lnTo>
                    <a:lnTo>
                      <a:pt x="161" y="791"/>
                    </a:lnTo>
                    <a:lnTo>
                      <a:pt x="148" y="782"/>
                    </a:lnTo>
                    <a:lnTo>
                      <a:pt x="137" y="772"/>
                    </a:lnTo>
                    <a:lnTo>
                      <a:pt x="127" y="760"/>
                    </a:lnTo>
                    <a:lnTo>
                      <a:pt x="119" y="748"/>
                    </a:lnTo>
                    <a:lnTo>
                      <a:pt x="111" y="735"/>
                    </a:lnTo>
                    <a:lnTo>
                      <a:pt x="105" y="722"/>
                    </a:lnTo>
                    <a:lnTo>
                      <a:pt x="102" y="708"/>
                    </a:lnTo>
                    <a:lnTo>
                      <a:pt x="98" y="694"/>
                    </a:lnTo>
                    <a:lnTo>
                      <a:pt x="98" y="680"/>
                    </a:lnTo>
                    <a:lnTo>
                      <a:pt x="99" y="665"/>
                    </a:lnTo>
                    <a:lnTo>
                      <a:pt x="102" y="651"/>
                    </a:lnTo>
                    <a:lnTo>
                      <a:pt x="107" y="637"/>
                    </a:lnTo>
                    <a:lnTo>
                      <a:pt x="114" y="624"/>
                    </a:lnTo>
                    <a:lnTo>
                      <a:pt x="122" y="612"/>
                    </a:lnTo>
                    <a:lnTo>
                      <a:pt x="132" y="600"/>
                    </a:lnTo>
                    <a:lnTo>
                      <a:pt x="145" y="590"/>
                    </a:lnTo>
                    <a:lnTo>
                      <a:pt x="157" y="579"/>
                    </a:lnTo>
                    <a:lnTo>
                      <a:pt x="172" y="570"/>
                    </a:lnTo>
                    <a:lnTo>
                      <a:pt x="187" y="562"/>
                    </a:lnTo>
                    <a:lnTo>
                      <a:pt x="203" y="554"/>
                    </a:lnTo>
                    <a:lnTo>
                      <a:pt x="220" y="549"/>
                    </a:lnTo>
                    <a:lnTo>
                      <a:pt x="238" y="544"/>
                    </a:lnTo>
                    <a:lnTo>
                      <a:pt x="257" y="541"/>
                    </a:lnTo>
                    <a:lnTo>
                      <a:pt x="276" y="538"/>
                    </a:lnTo>
                    <a:lnTo>
                      <a:pt x="295" y="538"/>
                    </a:lnTo>
                    <a:lnTo>
                      <a:pt x="314" y="538"/>
                    </a:lnTo>
                    <a:lnTo>
                      <a:pt x="331" y="541"/>
                    </a:lnTo>
                    <a:lnTo>
                      <a:pt x="348" y="544"/>
                    </a:lnTo>
                    <a:lnTo>
                      <a:pt x="364" y="549"/>
                    </a:lnTo>
                    <a:lnTo>
                      <a:pt x="402" y="576"/>
                    </a:lnTo>
                    <a:lnTo>
                      <a:pt x="434" y="600"/>
                    </a:lnTo>
                    <a:lnTo>
                      <a:pt x="447" y="612"/>
                    </a:lnTo>
                    <a:lnTo>
                      <a:pt x="458" y="625"/>
                    </a:lnTo>
                    <a:lnTo>
                      <a:pt x="463" y="632"/>
                    </a:lnTo>
                    <a:lnTo>
                      <a:pt x="466" y="640"/>
                    </a:lnTo>
                    <a:lnTo>
                      <a:pt x="470" y="648"/>
                    </a:lnTo>
                    <a:lnTo>
                      <a:pt x="472" y="656"/>
                    </a:lnTo>
                    <a:lnTo>
                      <a:pt x="474" y="669"/>
                    </a:lnTo>
                    <a:lnTo>
                      <a:pt x="475" y="683"/>
                    </a:lnTo>
                    <a:lnTo>
                      <a:pt x="474" y="698"/>
                    </a:lnTo>
                    <a:lnTo>
                      <a:pt x="473" y="713"/>
                    </a:lnTo>
                    <a:lnTo>
                      <a:pt x="470" y="726"/>
                    </a:lnTo>
                    <a:lnTo>
                      <a:pt x="465" y="739"/>
                    </a:lnTo>
                    <a:lnTo>
                      <a:pt x="459" y="751"/>
                    </a:lnTo>
                    <a:lnTo>
                      <a:pt x="451" y="763"/>
                    </a:lnTo>
                    <a:lnTo>
                      <a:pt x="442" y="774"/>
                    </a:lnTo>
                    <a:lnTo>
                      <a:pt x="431" y="783"/>
                    </a:lnTo>
                    <a:lnTo>
                      <a:pt x="418" y="792"/>
                    </a:lnTo>
                    <a:lnTo>
                      <a:pt x="405" y="800"/>
                    </a:lnTo>
                    <a:lnTo>
                      <a:pt x="389" y="808"/>
                    </a:lnTo>
                    <a:lnTo>
                      <a:pt x="370" y="814"/>
                    </a:lnTo>
                    <a:lnTo>
                      <a:pt x="350" y="818"/>
                    </a:lnTo>
                    <a:lnTo>
                      <a:pt x="328" y="822"/>
                    </a:lnTo>
                    <a:lnTo>
                      <a:pt x="303" y="824"/>
                    </a:lnTo>
                    <a:lnTo>
                      <a:pt x="277" y="8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</p:grpSp>
        <p:grpSp>
          <p:nvGrpSpPr>
            <p:cNvPr id="14" name="Group 112"/>
            <p:cNvGrpSpPr>
              <a:grpSpLocks/>
            </p:cNvGrpSpPr>
            <p:nvPr/>
          </p:nvGrpSpPr>
          <p:grpSpPr bwMode="auto">
            <a:xfrm>
              <a:off x="2906850" y="7959578"/>
              <a:ext cx="300117" cy="300181"/>
              <a:chOff x="3500205" y="6099725"/>
              <a:chExt cx="404728" cy="404813"/>
            </a:xfrm>
          </p:grpSpPr>
          <p:sp>
            <p:nvSpPr>
              <p:cNvPr id="18" name="Freeform 2404"/>
              <p:cNvSpPr>
                <a:spLocks/>
              </p:cNvSpPr>
              <p:nvPr/>
            </p:nvSpPr>
            <p:spPr bwMode="auto">
              <a:xfrm>
                <a:off x="3500205" y="6099725"/>
                <a:ext cx="404728" cy="404813"/>
              </a:xfrm>
              <a:custGeom>
                <a:avLst/>
                <a:gdLst>
                  <a:gd name="T0" fmla="*/ 2147483647 w 1276"/>
                  <a:gd name="T1" fmla="*/ 2147483647 h 1275"/>
                  <a:gd name="T2" fmla="*/ 2147483647 w 1276"/>
                  <a:gd name="T3" fmla="*/ 2147483647 h 1275"/>
                  <a:gd name="T4" fmla="*/ 2147483647 w 1276"/>
                  <a:gd name="T5" fmla="*/ 2147483647 h 1275"/>
                  <a:gd name="T6" fmla="*/ 2147483647 w 1276"/>
                  <a:gd name="T7" fmla="*/ 2147483647 h 1275"/>
                  <a:gd name="T8" fmla="*/ 2147483647 w 1276"/>
                  <a:gd name="T9" fmla="*/ 2147483647 h 1275"/>
                  <a:gd name="T10" fmla="*/ 2147483647 w 1276"/>
                  <a:gd name="T11" fmla="*/ 2147483647 h 1275"/>
                  <a:gd name="T12" fmla="*/ 2147483647 w 1276"/>
                  <a:gd name="T13" fmla="*/ 2147483647 h 1275"/>
                  <a:gd name="T14" fmla="*/ 2147483647 w 1276"/>
                  <a:gd name="T15" fmla="*/ 2147483647 h 1275"/>
                  <a:gd name="T16" fmla="*/ 2147483647 w 1276"/>
                  <a:gd name="T17" fmla="*/ 2147483647 h 1275"/>
                  <a:gd name="T18" fmla="*/ 2147483647 w 1276"/>
                  <a:gd name="T19" fmla="*/ 2147483647 h 1275"/>
                  <a:gd name="T20" fmla="*/ 2147483647 w 1276"/>
                  <a:gd name="T21" fmla="*/ 2147483647 h 1275"/>
                  <a:gd name="T22" fmla="*/ 2147483647 w 1276"/>
                  <a:gd name="T23" fmla="*/ 2147483647 h 1275"/>
                  <a:gd name="T24" fmla="*/ 2147483647 w 1276"/>
                  <a:gd name="T25" fmla="*/ 2147483647 h 1275"/>
                  <a:gd name="T26" fmla="*/ 2147483647 w 1276"/>
                  <a:gd name="T27" fmla="*/ 2147483647 h 1275"/>
                  <a:gd name="T28" fmla="*/ 2147483647 w 1276"/>
                  <a:gd name="T29" fmla="*/ 2147483647 h 1275"/>
                  <a:gd name="T30" fmla="*/ 2147483647 w 1276"/>
                  <a:gd name="T31" fmla="*/ 2147483647 h 1275"/>
                  <a:gd name="T32" fmla="*/ 2147483647 w 1276"/>
                  <a:gd name="T33" fmla="*/ 0 h 1275"/>
                  <a:gd name="T34" fmla="*/ 2147483647 w 1276"/>
                  <a:gd name="T35" fmla="*/ 0 h 1275"/>
                  <a:gd name="T36" fmla="*/ 2147483647 w 1276"/>
                  <a:gd name="T37" fmla="*/ 2147483647 h 1275"/>
                  <a:gd name="T38" fmla="*/ 2147483647 w 1276"/>
                  <a:gd name="T39" fmla="*/ 2147483647 h 1275"/>
                  <a:gd name="T40" fmla="*/ 2147483647 w 1276"/>
                  <a:gd name="T41" fmla="*/ 2147483647 h 1275"/>
                  <a:gd name="T42" fmla="*/ 2147483647 w 1276"/>
                  <a:gd name="T43" fmla="*/ 2147483647 h 1275"/>
                  <a:gd name="T44" fmla="*/ 2147483647 w 1276"/>
                  <a:gd name="T45" fmla="*/ 2147483647 h 1275"/>
                  <a:gd name="T46" fmla="*/ 2147483647 w 1276"/>
                  <a:gd name="T47" fmla="*/ 2147483647 h 1275"/>
                  <a:gd name="T48" fmla="*/ 0 w 1276"/>
                  <a:gd name="T49" fmla="*/ 2147483647 h 1275"/>
                  <a:gd name="T50" fmla="*/ 0 w 1276"/>
                  <a:gd name="T51" fmla="*/ 2147483647 h 1275"/>
                  <a:gd name="T52" fmla="*/ 2147483647 w 1276"/>
                  <a:gd name="T53" fmla="*/ 2147483647 h 1275"/>
                  <a:gd name="T54" fmla="*/ 2147483647 w 1276"/>
                  <a:gd name="T55" fmla="*/ 2147483647 h 1275"/>
                  <a:gd name="T56" fmla="*/ 2147483647 w 1276"/>
                  <a:gd name="T57" fmla="*/ 2147483647 h 1275"/>
                  <a:gd name="T58" fmla="*/ 2147483647 w 1276"/>
                  <a:gd name="T59" fmla="*/ 2147483647 h 1275"/>
                  <a:gd name="T60" fmla="*/ 2147483647 w 1276"/>
                  <a:gd name="T61" fmla="*/ 2147483647 h 1275"/>
                  <a:gd name="T62" fmla="*/ 2147483647 w 1276"/>
                  <a:gd name="T63" fmla="*/ 2147483647 h 1275"/>
                  <a:gd name="T64" fmla="*/ 2147483647 w 1276"/>
                  <a:gd name="T65" fmla="*/ 2147483647 h 1275"/>
                  <a:gd name="T66" fmla="*/ 2147483647 w 1276"/>
                  <a:gd name="T67" fmla="*/ 2147483647 h 1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6" h="1275">
                    <a:moveTo>
                      <a:pt x="1205" y="1275"/>
                    </a:moveTo>
                    <a:lnTo>
                      <a:pt x="1212" y="1275"/>
                    </a:lnTo>
                    <a:lnTo>
                      <a:pt x="1219" y="1274"/>
                    </a:lnTo>
                    <a:lnTo>
                      <a:pt x="1226" y="1272"/>
                    </a:lnTo>
                    <a:lnTo>
                      <a:pt x="1233" y="1269"/>
                    </a:lnTo>
                    <a:lnTo>
                      <a:pt x="1239" y="1267"/>
                    </a:lnTo>
                    <a:lnTo>
                      <a:pt x="1244" y="1263"/>
                    </a:lnTo>
                    <a:lnTo>
                      <a:pt x="1250" y="1259"/>
                    </a:lnTo>
                    <a:lnTo>
                      <a:pt x="1254" y="1255"/>
                    </a:lnTo>
                    <a:lnTo>
                      <a:pt x="1259" y="1249"/>
                    </a:lnTo>
                    <a:lnTo>
                      <a:pt x="1264" y="1244"/>
                    </a:lnTo>
                    <a:lnTo>
                      <a:pt x="1267" y="1239"/>
                    </a:lnTo>
                    <a:lnTo>
                      <a:pt x="1270" y="1232"/>
                    </a:lnTo>
                    <a:lnTo>
                      <a:pt x="1273" y="1226"/>
                    </a:lnTo>
                    <a:lnTo>
                      <a:pt x="1274" y="1219"/>
                    </a:lnTo>
                    <a:lnTo>
                      <a:pt x="1275" y="1211"/>
                    </a:lnTo>
                    <a:lnTo>
                      <a:pt x="1276" y="1205"/>
                    </a:lnTo>
                    <a:lnTo>
                      <a:pt x="1276" y="71"/>
                    </a:lnTo>
                    <a:lnTo>
                      <a:pt x="1275" y="63"/>
                    </a:lnTo>
                    <a:lnTo>
                      <a:pt x="1274" y="56"/>
                    </a:lnTo>
                    <a:lnTo>
                      <a:pt x="1273" y="49"/>
                    </a:lnTo>
                    <a:lnTo>
                      <a:pt x="1270" y="43"/>
                    </a:lnTo>
                    <a:lnTo>
                      <a:pt x="1267" y="36"/>
                    </a:lnTo>
                    <a:lnTo>
                      <a:pt x="1264" y="31"/>
                    </a:lnTo>
                    <a:lnTo>
                      <a:pt x="1259" y="25"/>
                    </a:lnTo>
                    <a:lnTo>
                      <a:pt x="1254" y="20"/>
                    </a:lnTo>
                    <a:lnTo>
                      <a:pt x="1250" y="16"/>
                    </a:lnTo>
                    <a:lnTo>
                      <a:pt x="1244" y="11"/>
                    </a:lnTo>
                    <a:lnTo>
                      <a:pt x="1239" y="8"/>
                    </a:lnTo>
                    <a:lnTo>
                      <a:pt x="1233" y="6"/>
                    </a:lnTo>
                    <a:lnTo>
                      <a:pt x="1226" y="3"/>
                    </a:lnTo>
                    <a:lnTo>
                      <a:pt x="1219" y="1"/>
                    </a:lnTo>
                    <a:lnTo>
                      <a:pt x="1212" y="0"/>
                    </a:lnTo>
                    <a:lnTo>
                      <a:pt x="1205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6" y="8"/>
                    </a:lnTo>
                    <a:lnTo>
                      <a:pt x="31" y="11"/>
                    </a:lnTo>
                    <a:lnTo>
                      <a:pt x="25" y="16"/>
                    </a:lnTo>
                    <a:lnTo>
                      <a:pt x="21" y="20"/>
                    </a:lnTo>
                    <a:lnTo>
                      <a:pt x="16" y="25"/>
                    </a:lnTo>
                    <a:lnTo>
                      <a:pt x="13" y="31"/>
                    </a:lnTo>
                    <a:lnTo>
                      <a:pt x="8" y="36"/>
                    </a:lnTo>
                    <a:lnTo>
                      <a:pt x="6" y="43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1205"/>
                    </a:lnTo>
                    <a:lnTo>
                      <a:pt x="0" y="1211"/>
                    </a:lnTo>
                    <a:lnTo>
                      <a:pt x="1" y="1219"/>
                    </a:lnTo>
                    <a:lnTo>
                      <a:pt x="3" y="1226"/>
                    </a:lnTo>
                    <a:lnTo>
                      <a:pt x="6" y="1232"/>
                    </a:lnTo>
                    <a:lnTo>
                      <a:pt x="8" y="1239"/>
                    </a:lnTo>
                    <a:lnTo>
                      <a:pt x="13" y="1244"/>
                    </a:lnTo>
                    <a:lnTo>
                      <a:pt x="16" y="1249"/>
                    </a:lnTo>
                    <a:lnTo>
                      <a:pt x="21" y="1255"/>
                    </a:lnTo>
                    <a:lnTo>
                      <a:pt x="25" y="1259"/>
                    </a:lnTo>
                    <a:lnTo>
                      <a:pt x="31" y="1263"/>
                    </a:lnTo>
                    <a:lnTo>
                      <a:pt x="36" y="1267"/>
                    </a:lnTo>
                    <a:lnTo>
                      <a:pt x="43" y="1269"/>
                    </a:lnTo>
                    <a:lnTo>
                      <a:pt x="49" y="1272"/>
                    </a:lnTo>
                    <a:lnTo>
                      <a:pt x="56" y="1274"/>
                    </a:lnTo>
                    <a:lnTo>
                      <a:pt x="63" y="1275"/>
                    </a:lnTo>
                    <a:lnTo>
                      <a:pt x="71" y="1275"/>
                    </a:lnTo>
                    <a:lnTo>
                      <a:pt x="1205" y="1275"/>
                    </a:lnTo>
                    <a:close/>
                  </a:path>
                </a:pathLst>
              </a:custGeom>
              <a:solidFill>
                <a:srgbClr val="CB4937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19" name="Freeform 2403"/>
              <p:cNvSpPr>
                <a:spLocks noEditPoints="1"/>
              </p:cNvSpPr>
              <p:nvPr/>
            </p:nvSpPr>
            <p:spPr bwMode="auto">
              <a:xfrm>
                <a:off x="3566588" y="6200392"/>
                <a:ext cx="267678" cy="201336"/>
              </a:xfrm>
              <a:custGeom>
                <a:avLst/>
                <a:gdLst>
                  <a:gd name="T0" fmla="*/ 2147483647 w 836"/>
                  <a:gd name="T1" fmla="*/ 0 h 633"/>
                  <a:gd name="T2" fmla="*/ 2147483647 w 836"/>
                  <a:gd name="T3" fmla="*/ 2147483647 h 633"/>
                  <a:gd name="T4" fmla="*/ 2147483647 w 836"/>
                  <a:gd name="T5" fmla="*/ 2147483647 h 633"/>
                  <a:gd name="T6" fmla="*/ 2147483647 w 836"/>
                  <a:gd name="T7" fmla="*/ 2147483647 h 633"/>
                  <a:gd name="T8" fmla="*/ 2147483647 w 836"/>
                  <a:gd name="T9" fmla="*/ 2147483647 h 633"/>
                  <a:gd name="T10" fmla="*/ 2147483647 w 836"/>
                  <a:gd name="T11" fmla="*/ 2147483647 h 633"/>
                  <a:gd name="T12" fmla="*/ 2147483647 w 836"/>
                  <a:gd name="T13" fmla="*/ 2147483647 h 633"/>
                  <a:gd name="T14" fmla="*/ 2147483647 w 836"/>
                  <a:gd name="T15" fmla="*/ 2147483647 h 633"/>
                  <a:gd name="T16" fmla="*/ 0 w 836"/>
                  <a:gd name="T17" fmla="*/ 2147483647 h 633"/>
                  <a:gd name="T18" fmla="*/ 0 w 836"/>
                  <a:gd name="T19" fmla="*/ 2147483647 h 633"/>
                  <a:gd name="T20" fmla="*/ 2147483647 w 836"/>
                  <a:gd name="T21" fmla="*/ 2147483647 h 633"/>
                  <a:gd name="T22" fmla="*/ 2147483647 w 836"/>
                  <a:gd name="T23" fmla="*/ 2147483647 h 633"/>
                  <a:gd name="T24" fmla="*/ 2147483647 w 836"/>
                  <a:gd name="T25" fmla="*/ 2147483647 h 633"/>
                  <a:gd name="T26" fmla="*/ 2147483647 w 836"/>
                  <a:gd name="T27" fmla="*/ 2147483647 h 633"/>
                  <a:gd name="T28" fmla="*/ 2147483647 w 836"/>
                  <a:gd name="T29" fmla="*/ 2147483647 h 633"/>
                  <a:gd name="T30" fmla="*/ 2147483647 w 836"/>
                  <a:gd name="T31" fmla="*/ 2147483647 h 633"/>
                  <a:gd name="T32" fmla="*/ 2147483647 w 836"/>
                  <a:gd name="T33" fmla="*/ 2147483647 h 633"/>
                  <a:gd name="T34" fmla="*/ 2147483647 w 836"/>
                  <a:gd name="T35" fmla="*/ 2147483647 h 633"/>
                  <a:gd name="T36" fmla="*/ 2147483647 w 836"/>
                  <a:gd name="T37" fmla="*/ 2147483647 h 633"/>
                  <a:gd name="T38" fmla="*/ 2147483647 w 836"/>
                  <a:gd name="T39" fmla="*/ 2147483647 h 633"/>
                  <a:gd name="T40" fmla="*/ 2147483647 w 836"/>
                  <a:gd name="T41" fmla="*/ 2147483647 h 633"/>
                  <a:gd name="T42" fmla="*/ 2147483647 w 836"/>
                  <a:gd name="T43" fmla="*/ 2147483647 h 633"/>
                  <a:gd name="T44" fmla="*/ 2147483647 w 836"/>
                  <a:gd name="T45" fmla="*/ 2147483647 h 633"/>
                  <a:gd name="T46" fmla="*/ 2147483647 w 836"/>
                  <a:gd name="T47" fmla="*/ 2147483647 h 633"/>
                  <a:gd name="T48" fmla="*/ 2147483647 w 836"/>
                  <a:gd name="T49" fmla="*/ 2147483647 h 633"/>
                  <a:gd name="T50" fmla="*/ 2147483647 w 836"/>
                  <a:gd name="T51" fmla="*/ 2147483647 h 633"/>
                  <a:gd name="T52" fmla="*/ 2147483647 w 836"/>
                  <a:gd name="T53" fmla="*/ 2147483647 h 633"/>
                  <a:gd name="T54" fmla="*/ 2147483647 w 836"/>
                  <a:gd name="T55" fmla="*/ 2147483647 h 633"/>
                  <a:gd name="T56" fmla="*/ 2147483647 w 836"/>
                  <a:gd name="T57" fmla="*/ 2147483647 h 633"/>
                  <a:gd name="T58" fmla="*/ 2147483647 w 836"/>
                  <a:gd name="T59" fmla="*/ 2147483647 h 633"/>
                  <a:gd name="T60" fmla="*/ 2147483647 w 836"/>
                  <a:gd name="T61" fmla="*/ 2147483647 h 633"/>
                  <a:gd name="T62" fmla="*/ 2147483647 w 836"/>
                  <a:gd name="T63" fmla="*/ 2147483647 h 633"/>
                  <a:gd name="T64" fmla="*/ 2147483647 w 836"/>
                  <a:gd name="T65" fmla="*/ 2147483647 h 633"/>
                  <a:gd name="T66" fmla="*/ 2147483647 w 836"/>
                  <a:gd name="T67" fmla="*/ 2147483647 h 633"/>
                  <a:gd name="T68" fmla="*/ 2147483647 w 836"/>
                  <a:gd name="T69" fmla="*/ 2147483647 h 633"/>
                  <a:gd name="T70" fmla="*/ 2147483647 w 836"/>
                  <a:gd name="T71" fmla="*/ 2147483647 h 6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36" h="633">
                    <a:moveTo>
                      <a:pt x="711" y="0"/>
                    </a:moveTo>
                    <a:lnTo>
                      <a:pt x="125" y="0"/>
                    </a:lnTo>
                    <a:lnTo>
                      <a:pt x="112" y="1"/>
                    </a:lnTo>
                    <a:lnTo>
                      <a:pt x="100" y="3"/>
                    </a:lnTo>
                    <a:lnTo>
                      <a:pt x="87" y="5"/>
                    </a:lnTo>
                    <a:lnTo>
                      <a:pt x="76" y="10"/>
                    </a:lnTo>
                    <a:lnTo>
                      <a:pt x="65" y="14"/>
                    </a:lnTo>
                    <a:lnTo>
                      <a:pt x="55" y="21"/>
                    </a:lnTo>
                    <a:lnTo>
                      <a:pt x="45" y="28"/>
                    </a:lnTo>
                    <a:lnTo>
                      <a:pt x="37" y="36"/>
                    </a:lnTo>
                    <a:lnTo>
                      <a:pt x="28" y="45"/>
                    </a:lnTo>
                    <a:lnTo>
                      <a:pt x="21" y="54"/>
                    </a:lnTo>
                    <a:lnTo>
                      <a:pt x="15" y="65"/>
                    </a:lnTo>
                    <a:lnTo>
                      <a:pt x="10" y="76"/>
                    </a:lnTo>
                    <a:lnTo>
                      <a:pt x="5" y="87"/>
                    </a:lnTo>
                    <a:lnTo>
                      <a:pt x="3" y="99"/>
                    </a:lnTo>
                    <a:lnTo>
                      <a:pt x="0" y="111"/>
                    </a:lnTo>
                    <a:lnTo>
                      <a:pt x="0" y="125"/>
                    </a:lnTo>
                    <a:lnTo>
                      <a:pt x="0" y="509"/>
                    </a:lnTo>
                    <a:lnTo>
                      <a:pt x="0" y="521"/>
                    </a:lnTo>
                    <a:lnTo>
                      <a:pt x="3" y="534"/>
                    </a:lnTo>
                    <a:lnTo>
                      <a:pt x="5" y="546"/>
                    </a:lnTo>
                    <a:lnTo>
                      <a:pt x="10" y="558"/>
                    </a:lnTo>
                    <a:lnTo>
                      <a:pt x="15" y="568"/>
                    </a:lnTo>
                    <a:lnTo>
                      <a:pt x="21" y="578"/>
                    </a:lnTo>
                    <a:lnTo>
                      <a:pt x="28" y="588"/>
                    </a:lnTo>
                    <a:lnTo>
                      <a:pt x="37" y="596"/>
                    </a:lnTo>
                    <a:lnTo>
                      <a:pt x="45" y="605"/>
                    </a:lnTo>
                    <a:lnTo>
                      <a:pt x="55" y="612"/>
                    </a:lnTo>
                    <a:lnTo>
                      <a:pt x="65" y="618"/>
                    </a:lnTo>
                    <a:lnTo>
                      <a:pt x="76" y="624"/>
                    </a:lnTo>
                    <a:lnTo>
                      <a:pt x="87" y="628"/>
                    </a:lnTo>
                    <a:lnTo>
                      <a:pt x="100" y="630"/>
                    </a:lnTo>
                    <a:lnTo>
                      <a:pt x="112" y="633"/>
                    </a:lnTo>
                    <a:lnTo>
                      <a:pt x="125" y="633"/>
                    </a:lnTo>
                    <a:lnTo>
                      <a:pt x="711" y="633"/>
                    </a:lnTo>
                    <a:lnTo>
                      <a:pt x="724" y="633"/>
                    </a:lnTo>
                    <a:lnTo>
                      <a:pt x="736" y="630"/>
                    </a:lnTo>
                    <a:lnTo>
                      <a:pt x="749" y="628"/>
                    </a:lnTo>
                    <a:lnTo>
                      <a:pt x="760" y="624"/>
                    </a:lnTo>
                    <a:lnTo>
                      <a:pt x="771" y="618"/>
                    </a:lnTo>
                    <a:lnTo>
                      <a:pt x="781" y="612"/>
                    </a:lnTo>
                    <a:lnTo>
                      <a:pt x="791" y="605"/>
                    </a:lnTo>
                    <a:lnTo>
                      <a:pt x="799" y="596"/>
                    </a:lnTo>
                    <a:lnTo>
                      <a:pt x="807" y="588"/>
                    </a:lnTo>
                    <a:lnTo>
                      <a:pt x="815" y="578"/>
                    </a:lnTo>
                    <a:lnTo>
                      <a:pt x="821" y="568"/>
                    </a:lnTo>
                    <a:lnTo>
                      <a:pt x="826" y="558"/>
                    </a:lnTo>
                    <a:lnTo>
                      <a:pt x="830" y="546"/>
                    </a:lnTo>
                    <a:lnTo>
                      <a:pt x="833" y="534"/>
                    </a:lnTo>
                    <a:lnTo>
                      <a:pt x="836" y="521"/>
                    </a:lnTo>
                    <a:lnTo>
                      <a:pt x="836" y="509"/>
                    </a:lnTo>
                    <a:lnTo>
                      <a:pt x="836" y="125"/>
                    </a:lnTo>
                    <a:lnTo>
                      <a:pt x="836" y="111"/>
                    </a:lnTo>
                    <a:lnTo>
                      <a:pt x="833" y="99"/>
                    </a:lnTo>
                    <a:lnTo>
                      <a:pt x="830" y="87"/>
                    </a:lnTo>
                    <a:lnTo>
                      <a:pt x="826" y="76"/>
                    </a:lnTo>
                    <a:lnTo>
                      <a:pt x="821" y="65"/>
                    </a:lnTo>
                    <a:lnTo>
                      <a:pt x="815" y="54"/>
                    </a:lnTo>
                    <a:lnTo>
                      <a:pt x="807" y="45"/>
                    </a:lnTo>
                    <a:lnTo>
                      <a:pt x="799" y="36"/>
                    </a:lnTo>
                    <a:lnTo>
                      <a:pt x="791" y="28"/>
                    </a:lnTo>
                    <a:lnTo>
                      <a:pt x="781" y="21"/>
                    </a:lnTo>
                    <a:lnTo>
                      <a:pt x="771" y="14"/>
                    </a:lnTo>
                    <a:lnTo>
                      <a:pt x="760" y="10"/>
                    </a:lnTo>
                    <a:lnTo>
                      <a:pt x="749" y="5"/>
                    </a:lnTo>
                    <a:lnTo>
                      <a:pt x="736" y="3"/>
                    </a:lnTo>
                    <a:lnTo>
                      <a:pt x="724" y="1"/>
                    </a:lnTo>
                    <a:lnTo>
                      <a:pt x="711" y="0"/>
                    </a:lnTo>
                    <a:close/>
                    <a:moveTo>
                      <a:pt x="298" y="456"/>
                    </a:moveTo>
                    <a:lnTo>
                      <a:pt x="298" y="177"/>
                    </a:lnTo>
                    <a:lnTo>
                      <a:pt x="538" y="316"/>
                    </a:lnTo>
                    <a:lnTo>
                      <a:pt x="298" y="4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</p:grpSp>
        <p:grpSp>
          <p:nvGrpSpPr>
            <p:cNvPr id="15" name="Group 113"/>
            <p:cNvGrpSpPr>
              <a:grpSpLocks/>
            </p:cNvGrpSpPr>
            <p:nvPr/>
          </p:nvGrpSpPr>
          <p:grpSpPr bwMode="auto">
            <a:xfrm>
              <a:off x="1204595" y="7959578"/>
              <a:ext cx="300117" cy="300181"/>
              <a:chOff x="1204595" y="6099725"/>
              <a:chExt cx="404728" cy="404813"/>
            </a:xfrm>
          </p:grpSpPr>
          <p:sp>
            <p:nvSpPr>
              <p:cNvPr id="16" name="Freeform 2404"/>
              <p:cNvSpPr>
                <a:spLocks/>
              </p:cNvSpPr>
              <p:nvPr/>
            </p:nvSpPr>
            <p:spPr bwMode="auto">
              <a:xfrm>
                <a:off x="1204595" y="6099725"/>
                <a:ext cx="404728" cy="404813"/>
              </a:xfrm>
              <a:custGeom>
                <a:avLst/>
                <a:gdLst>
                  <a:gd name="T0" fmla="*/ 2147483647 w 1276"/>
                  <a:gd name="T1" fmla="*/ 2147483647 h 1275"/>
                  <a:gd name="T2" fmla="*/ 2147483647 w 1276"/>
                  <a:gd name="T3" fmla="*/ 2147483647 h 1275"/>
                  <a:gd name="T4" fmla="*/ 2147483647 w 1276"/>
                  <a:gd name="T5" fmla="*/ 2147483647 h 1275"/>
                  <a:gd name="T6" fmla="*/ 2147483647 w 1276"/>
                  <a:gd name="T7" fmla="*/ 2147483647 h 1275"/>
                  <a:gd name="T8" fmla="*/ 2147483647 w 1276"/>
                  <a:gd name="T9" fmla="*/ 2147483647 h 1275"/>
                  <a:gd name="T10" fmla="*/ 2147483647 w 1276"/>
                  <a:gd name="T11" fmla="*/ 2147483647 h 1275"/>
                  <a:gd name="T12" fmla="*/ 2147483647 w 1276"/>
                  <a:gd name="T13" fmla="*/ 2147483647 h 1275"/>
                  <a:gd name="T14" fmla="*/ 2147483647 w 1276"/>
                  <a:gd name="T15" fmla="*/ 2147483647 h 1275"/>
                  <a:gd name="T16" fmla="*/ 2147483647 w 1276"/>
                  <a:gd name="T17" fmla="*/ 2147483647 h 1275"/>
                  <a:gd name="T18" fmla="*/ 2147483647 w 1276"/>
                  <a:gd name="T19" fmla="*/ 2147483647 h 1275"/>
                  <a:gd name="T20" fmla="*/ 2147483647 w 1276"/>
                  <a:gd name="T21" fmla="*/ 2147483647 h 1275"/>
                  <a:gd name="T22" fmla="*/ 2147483647 w 1276"/>
                  <a:gd name="T23" fmla="*/ 2147483647 h 1275"/>
                  <a:gd name="T24" fmla="*/ 2147483647 w 1276"/>
                  <a:gd name="T25" fmla="*/ 2147483647 h 1275"/>
                  <a:gd name="T26" fmla="*/ 2147483647 w 1276"/>
                  <a:gd name="T27" fmla="*/ 2147483647 h 1275"/>
                  <a:gd name="T28" fmla="*/ 2147483647 w 1276"/>
                  <a:gd name="T29" fmla="*/ 2147483647 h 1275"/>
                  <a:gd name="T30" fmla="*/ 2147483647 w 1276"/>
                  <a:gd name="T31" fmla="*/ 2147483647 h 1275"/>
                  <a:gd name="T32" fmla="*/ 2147483647 w 1276"/>
                  <a:gd name="T33" fmla="*/ 0 h 1275"/>
                  <a:gd name="T34" fmla="*/ 2147483647 w 1276"/>
                  <a:gd name="T35" fmla="*/ 0 h 1275"/>
                  <a:gd name="T36" fmla="*/ 2147483647 w 1276"/>
                  <a:gd name="T37" fmla="*/ 2147483647 h 1275"/>
                  <a:gd name="T38" fmla="*/ 2147483647 w 1276"/>
                  <a:gd name="T39" fmla="*/ 2147483647 h 1275"/>
                  <a:gd name="T40" fmla="*/ 2147483647 w 1276"/>
                  <a:gd name="T41" fmla="*/ 2147483647 h 1275"/>
                  <a:gd name="T42" fmla="*/ 2147483647 w 1276"/>
                  <a:gd name="T43" fmla="*/ 2147483647 h 1275"/>
                  <a:gd name="T44" fmla="*/ 2147483647 w 1276"/>
                  <a:gd name="T45" fmla="*/ 2147483647 h 1275"/>
                  <a:gd name="T46" fmla="*/ 2147483647 w 1276"/>
                  <a:gd name="T47" fmla="*/ 2147483647 h 1275"/>
                  <a:gd name="T48" fmla="*/ 0 w 1276"/>
                  <a:gd name="T49" fmla="*/ 2147483647 h 1275"/>
                  <a:gd name="T50" fmla="*/ 0 w 1276"/>
                  <a:gd name="T51" fmla="*/ 2147483647 h 1275"/>
                  <a:gd name="T52" fmla="*/ 2147483647 w 1276"/>
                  <a:gd name="T53" fmla="*/ 2147483647 h 1275"/>
                  <a:gd name="T54" fmla="*/ 2147483647 w 1276"/>
                  <a:gd name="T55" fmla="*/ 2147483647 h 1275"/>
                  <a:gd name="T56" fmla="*/ 2147483647 w 1276"/>
                  <a:gd name="T57" fmla="*/ 2147483647 h 1275"/>
                  <a:gd name="T58" fmla="*/ 2147483647 w 1276"/>
                  <a:gd name="T59" fmla="*/ 2147483647 h 1275"/>
                  <a:gd name="T60" fmla="*/ 2147483647 w 1276"/>
                  <a:gd name="T61" fmla="*/ 2147483647 h 1275"/>
                  <a:gd name="T62" fmla="*/ 2147483647 w 1276"/>
                  <a:gd name="T63" fmla="*/ 2147483647 h 1275"/>
                  <a:gd name="T64" fmla="*/ 2147483647 w 1276"/>
                  <a:gd name="T65" fmla="*/ 2147483647 h 1275"/>
                  <a:gd name="T66" fmla="*/ 2147483647 w 1276"/>
                  <a:gd name="T67" fmla="*/ 2147483647 h 12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76" h="1275">
                    <a:moveTo>
                      <a:pt x="1205" y="1275"/>
                    </a:moveTo>
                    <a:lnTo>
                      <a:pt x="1212" y="1275"/>
                    </a:lnTo>
                    <a:lnTo>
                      <a:pt x="1219" y="1274"/>
                    </a:lnTo>
                    <a:lnTo>
                      <a:pt x="1226" y="1272"/>
                    </a:lnTo>
                    <a:lnTo>
                      <a:pt x="1233" y="1269"/>
                    </a:lnTo>
                    <a:lnTo>
                      <a:pt x="1239" y="1267"/>
                    </a:lnTo>
                    <a:lnTo>
                      <a:pt x="1244" y="1263"/>
                    </a:lnTo>
                    <a:lnTo>
                      <a:pt x="1250" y="1259"/>
                    </a:lnTo>
                    <a:lnTo>
                      <a:pt x="1254" y="1255"/>
                    </a:lnTo>
                    <a:lnTo>
                      <a:pt x="1259" y="1249"/>
                    </a:lnTo>
                    <a:lnTo>
                      <a:pt x="1264" y="1244"/>
                    </a:lnTo>
                    <a:lnTo>
                      <a:pt x="1267" y="1239"/>
                    </a:lnTo>
                    <a:lnTo>
                      <a:pt x="1270" y="1232"/>
                    </a:lnTo>
                    <a:lnTo>
                      <a:pt x="1273" y="1226"/>
                    </a:lnTo>
                    <a:lnTo>
                      <a:pt x="1274" y="1219"/>
                    </a:lnTo>
                    <a:lnTo>
                      <a:pt x="1275" y="1211"/>
                    </a:lnTo>
                    <a:lnTo>
                      <a:pt x="1276" y="1205"/>
                    </a:lnTo>
                    <a:lnTo>
                      <a:pt x="1276" y="71"/>
                    </a:lnTo>
                    <a:lnTo>
                      <a:pt x="1275" y="63"/>
                    </a:lnTo>
                    <a:lnTo>
                      <a:pt x="1274" y="56"/>
                    </a:lnTo>
                    <a:lnTo>
                      <a:pt x="1273" y="49"/>
                    </a:lnTo>
                    <a:lnTo>
                      <a:pt x="1270" y="43"/>
                    </a:lnTo>
                    <a:lnTo>
                      <a:pt x="1267" y="36"/>
                    </a:lnTo>
                    <a:lnTo>
                      <a:pt x="1264" y="31"/>
                    </a:lnTo>
                    <a:lnTo>
                      <a:pt x="1259" y="25"/>
                    </a:lnTo>
                    <a:lnTo>
                      <a:pt x="1254" y="20"/>
                    </a:lnTo>
                    <a:lnTo>
                      <a:pt x="1250" y="16"/>
                    </a:lnTo>
                    <a:lnTo>
                      <a:pt x="1244" y="11"/>
                    </a:lnTo>
                    <a:lnTo>
                      <a:pt x="1239" y="8"/>
                    </a:lnTo>
                    <a:lnTo>
                      <a:pt x="1233" y="6"/>
                    </a:lnTo>
                    <a:lnTo>
                      <a:pt x="1226" y="3"/>
                    </a:lnTo>
                    <a:lnTo>
                      <a:pt x="1219" y="1"/>
                    </a:lnTo>
                    <a:lnTo>
                      <a:pt x="1212" y="0"/>
                    </a:lnTo>
                    <a:lnTo>
                      <a:pt x="1205" y="0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6" y="8"/>
                    </a:lnTo>
                    <a:lnTo>
                      <a:pt x="31" y="11"/>
                    </a:lnTo>
                    <a:lnTo>
                      <a:pt x="25" y="16"/>
                    </a:lnTo>
                    <a:lnTo>
                      <a:pt x="21" y="20"/>
                    </a:lnTo>
                    <a:lnTo>
                      <a:pt x="16" y="25"/>
                    </a:lnTo>
                    <a:lnTo>
                      <a:pt x="13" y="31"/>
                    </a:lnTo>
                    <a:lnTo>
                      <a:pt x="8" y="36"/>
                    </a:lnTo>
                    <a:lnTo>
                      <a:pt x="6" y="43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0" y="1205"/>
                    </a:lnTo>
                    <a:lnTo>
                      <a:pt x="0" y="1211"/>
                    </a:lnTo>
                    <a:lnTo>
                      <a:pt x="1" y="1219"/>
                    </a:lnTo>
                    <a:lnTo>
                      <a:pt x="3" y="1226"/>
                    </a:lnTo>
                    <a:lnTo>
                      <a:pt x="6" y="1232"/>
                    </a:lnTo>
                    <a:lnTo>
                      <a:pt x="8" y="1239"/>
                    </a:lnTo>
                    <a:lnTo>
                      <a:pt x="13" y="1244"/>
                    </a:lnTo>
                    <a:lnTo>
                      <a:pt x="16" y="1249"/>
                    </a:lnTo>
                    <a:lnTo>
                      <a:pt x="21" y="1255"/>
                    </a:lnTo>
                    <a:lnTo>
                      <a:pt x="25" y="1259"/>
                    </a:lnTo>
                    <a:lnTo>
                      <a:pt x="31" y="1263"/>
                    </a:lnTo>
                    <a:lnTo>
                      <a:pt x="36" y="1267"/>
                    </a:lnTo>
                    <a:lnTo>
                      <a:pt x="43" y="1269"/>
                    </a:lnTo>
                    <a:lnTo>
                      <a:pt x="49" y="1272"/>
                    </a:lnTo>
                    <a:lnTo>
                      <a:pt x="56" y="1274"/>
                    </a:lnTo>
                    <a:lnTo>
                      <a:pt x="63" y="1275"/>
                    </a:lnTo>
                    <a:lnTo>
                      <a:pt x="71" y="1275"/>
                    </a:lnTo>
                    <a:lnTo>
                      <a:pt x="1205" y="1275"/>
                    </a:lnTo>
                    <a:close/>
                  </a:path>
                </a:pathLst>
              </a:custGeom>
              <a:solidFill>
                <a:srgbClr val="5A96CC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17" name="Freeform 2405"/>
              <p:cNvSpPr>
                <a:spLocks/>
              </p:cNvSpPr>
              <p:nvPr/>
            </p:nvSpPr>
            <p:spPr bwMode="auto">
              <a:xfrm>
                <a:off x="1266696" y="6185400"/>
                <a:ext cx="286950" cy="235606"/>
              </a:xfrm>
              <a:custGeom>
                <a:avLst/>
                <a:gdLst>
                  <a:gd name="T0" fmla="*/ 2147483647 w 905"/>
                  <a:gd name="T1" fmla="*/ 2147483647 h 736"/>
                  <a:gd name="T2" fmla="*/ 2147483647 w 905"/>
                  <a:gd name="T3" fmla="*/ 2147483647 h 736"/>
                  <a:gd name="T4" fmla="*/ 2147483647 w 905"/>
                  <a:gd name="T5" fmla="*/ 2147483647 h 736"/>
                  <a:gd name="T6" fmla="*/ 2147483647 w 905"/>
                  <a:gd name="T7" fmla="*/ 2147483647 h 736"/>
                  <a:gd name="T8" fmla="*/ 2147483647 w 905"/>
                  <a:gd name="T9" fmla="*/ 2147483647 h 736"/>
                  <a:gd name="T10" fmla="*/ 2147483647 w 905"/>
                  <a:gd name="T11" fmla="*/ 2147483647 h 736"/>
                  <a:gd name="T12" fmla="*/ 2147483647 w 905"/>
                  <a:gd name="T13" fmla="*/ 2147483647 h 736"/>
                  <a:gd name="T14" fmla="*/ 2147483647 w 905"/>
                  <a:gd name="T15" fmla="*/ 2147483647 h 736"/>
                  <a:gd name="T16" fmla="*/ 2147483647 w 905"/>
                  <a:gd name="T17" fmla="*/ 2147483647 h 736"/>
                  <a:gd name="T18" fmla="*/ 2147483647 w 905"/>
                  <a:gd name="T19" fmla="*/ 2147483647 h 736"/>
                  <a:gd name="T20" fmla="*/ 2147483647 w 905"/>
                  <a:gd name="T21" fmla="*/ 2147483647 h 736"/>
                  <a:gd name="T22" fmla="*/ 2147483647 w 905"/>
                  <a:gd name="T23" fmla="*/ 2147483647 h 736"/>
                  <a:gd name="T24" fmla="*/ 2147483647 w 905"/>
                  <a:gd name="T25" fmla="*/ 2147483647 h 736"/>
                  <a:gd name="T26" fmla="*/ 2147483647 w 905"/>
                  <a:gd name="T27" fmla="*/ 2147483647 h 736"/>
                  <a:gd name="T28" fmla="*/ 2147483647 w 905"/>
                  <a:gd name="T29" fmla="*/ 2147483647 h 736"/>
                  <a:gd name="T30" fmla="*/ 2147483647 w 905"/>
                  <a:gd name="T31" fmla="*/ 2147483647 h 736"/>
                  <a:gd name="T32" fmla="*/ 2147483647 w 905"/>
                  <a:gd name="T33" fmla="*/ 2147483647 h 736"/>
                  <a:gd name="T34" fmla="*/ 2147483647 w 905"/>
                  <a:gd name="T35" fmla="*/ 2147483647 h 736"/>
                  <a:gd name="T36" fmla="*/ 2147483647 w 905"/>
                  <a:gd name="T37" fmla="*/ 2147483647 h 736"/>
                  <a:gd name="T38" fmla="*/ 2147483647 w 905"/>
                  <a:gd name="T39" fmla="*/ 2147483647 h 736"/>
                  <a:gd name="T40" fmla="*/ 2147483647 w 905"/>
                  <a:gd name="T41" fmla="*/ 2147483647 h 736"/>
                  <a:gd name="T42" fmla="*/ 2147483647 w 905"/>
                  <a:gd name="T43" fmla="*/ 2147483647 h 736"/>
                  <a:gd name="T44" fmla="*/ 2147483647 w 905"/>
                  <a:gd name="T45" fmla="*/ 2147483647 h 736"/>
                  <a:gd name="T46" fmla="*/ 2147483647 w 905"/>
                  <a:gd name="T47" fmla="*/ 2147483647 h 736"/>
                  <a:gd name="T48" fmla="*/ 2147483647 w 905"/>
                  <a:gd name="T49" fmla="*/ 2147483647 h 736"/>
                  <a:gd name="T50" fmla="*/ 2147483647 w 905"/>
                  <a:gd name="T51" fmla="*/ 2147483647 h 736"/>
                  <a:gd name="T52" fmla="*/ 2147483647 w 905"/>
                  <a:gd name="T53" fmla="*/ 2147483647 h 736"/>
                  <a:gd name="T54" fmla="*/ 2147483647 w 905"/>
                  <a:gd name="T55" fmla="*/ 2147483647 h 736"/>
                  <a:gd name="T56" fmla="*/ 2147483647 w 905"/>
                  <a:gd name="T57" fmla="*/ 2147483647 h 736"/>
                  <a:gd name="T58" fmla="*/ 2147483647 w 905"/>
                  <a:gd name="T59" fmla="*/ 2147483647 h 736"/>
                  <a:gd name="T60" fmla="*/ 2147483647 w 905"/>
                  <a:gd name="T61" fmla="*/ 2147483647 h 736"/>
                  <a:gd name="T62" fmla="*/ 2147483647 w 905"/>
                  <a:gd name="T63" fmla="*/ 2147483647 h 736"/>
                  <a:gd name="T64" fmla="*/ 2147483647 w 905"/>
                  <a:gd name="T65" fmla="*/ 2147483647 h 736"/>
                  <a:gd name="T66" fmla="*/ 2147483647 w 905"/>
                  <a:gd name="T67" fmla="*/ 2147483647 h 736"/>
                  <a:gd name="T68" fmla="*/ 2147483647 w 905"/>
                  <a:gd name="T69" fmla="*/ 2147483647 h 736"/>
                  <a:gd name="T70" fmla="*/ 2147483647 w 905"/>
                  <a:gd name="T71" fmla="*/ 2147483647 h 736"/>
                  <a:gd name="T72" fmla="*/ 2147483647 w 905"/>
                  <a:gd name="T73" fmla="*/ 2147483647 h 736"/>
                  <a:gd name="T74" fmla="*/ 2147483647 w 905"/>
                  <a:gd name="T75" fmla="*/ 2147483647 h 736"/>
                  <a:gd name="T76" fmla="*/ 2147483647 w 905"/>
                  <a:gd name="T77" fmla="*/ 2147483647 h 736"/>
                  <a:gd name="T78" fmla="*/ 2147483647 w 905"/>
                  <a:gd name="T79" fmla="*/ 2147483647 h 736"/>
                  <a:gd name="T80" fmla="*/ 2147483647 w 905"/>
                  <a:gd name="T81" fmla="*/ 2147483647 h 736"/>
                  <a:gd name="T82" fmla="*/ 2147483647 w 905"/>
                  <a:gd name="T83" fmla="*/ 2147483647 h 736"/>
                  <a:gd name="T84" fmla="*/ 2147483647 w 905"/>
                  <a:gd name="T85" fmla="*/ 2147483647 h 736"/>
                  <a:gd name="T86" fmla="*/ 2147483647 w 905"/>
                  <a:gd name="T87" fmla="*/ 2147483647 h 736"/>
                  <a:gd name="T88" fmla="*/ 2147483647 w 905"/>
                  <a:gd name="T89" fmla="*/ 2147483647 h 736"/>
                  <a:gd name="T90" fmla="*/ 2147483647 w 905"/>
                  <a:gd name="T91" fmla="*/ 2147483647 h 736"/>
                  <a:gd name="T92" fmla="*/ 2147483647 w 905"/>
                  <a:gd name="T93" fmla="*/ 2147483647 h 736"/>
                  <a:gd name="T94" fmla="*/ 2147483647 w 905"/>
                  <a:gd name="T95" fmla="*/ 2147483647 h 736"/>
                  <a:gd name="T96" fmla="*/ 2147483647 w 905"/>
                  <a:gd name="T97" fmla="*/ 2147483647 h 736"/>
                  <a:gd name="T98" fmla="*/ 2147483647 w 905"/>
                  <a:gd name="T99" fmla="*/ 2147483647 h 736"/>
                  <a:gd name="T100" fmla="*/ 2147483647 w 905"/>
                  <a:gd name="T101" fmla="*/ 2147483647 h 736"/>
                  <a:gd name="T102" fmla="*/ 2147483647 w 905"/>
                  <a:gd name="T103" fmla="*/ 2147483647 h 736"/>
                  <a:gd name="T104" fmla="*/ 2147483647 w 905"/>
                  <a:gd name="T105" fmla="*/ 2147483647 h 736"/>
                  <a:gd name="T106" fmla="*/ 2147483647 w 905"/>
                  <a:gd name="T107" fmla="*/ 2147483647 h 7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05" h="736">
                    <a:moveTo>
                      <a:pt x="905" y="88"/>
                    </a:moveTo>
                    <a:lnTo>
                      <a:pt x="880" y="98"/>
                    </a:lnTo>
                    <a:lnTo>
                      <a:pt x="853" y="106"/>
                    </a:lnTo>
                    <a:lnTo>
                      <a:pt x="827" y="113"/>
                    </a:lnTo>
                    <a:lnTo>
                      <a:pt x="798" y="118"/>
                    </a:lnTo>
                    <a:lnTo>
                      <a:pt x="812" y="107"/>
                    </a:lnTo>
                    <a:lnTo>
                      <a:pt x="826" y="97"/>
                    </a:lnTo>
                    <a:lnTo>
                      <a:pt x="837" y="86"/>
                    </a:lnTo>
                    <a:lnTo>
                      <a:pt x="849" y="73"/>
                    </a:lnTo>
                    <a:lnTo>
                      <a:pt x="859" y="60"/>
                    </a:lnTo>
                    <a:lnTo>
                      <a:pt x="867" y="46"/>
                    </a:lnTo>
                    <a:lnTo>
                      <a:pt x="875" y="30"/>
                    </a:lnTo>
                    <a:lnTo>
                      <a:pt x="880" y="14"/>
                    </a:lnTo>
                    <a:lnTo>
                      <a:pt x="867" y="22"/>
                    </a:lnTo>
                    <a:lnTo>
                      <a:pt x="853" y="29"/>
                    </a:lnTo>
                    <a:lnTo>
                      <a:pt x="838" y="36"/>
                    </a:lnTo>
                    <a:lnTo>
                      <a:pt x="823" y="41"/>
                    </a:lnTo>
                    <a:lnTo>
                      <a:pt x="809" y="47"/>
                    </a:lnTo>
                    <a:lnTo>
                      <a:pt x="794" y="52"/>
                    </a:lnTo>
                    <a:lnTo>
                      <a:pt x="778" y="56"/>
                    </a:lnTo>
                    <a:lnTo>
                      <a:pt x="762" y="60"/>
                    </a:lnTo>
                    <a:lnTo>
                      <a:pt x="749" y="47"/>
                    </a:lnTo>
                    <a:lnTo>
                      <a:pt x="735" y="35"/>
                    </a:lnTo>
                    <a:lnTo>
                      <a:pt x="719" y="25"/>
                    </a:lnTo>
                    <a:lnTo>
                      <a:pt x="702" y="16"/>
                    </a:lnTo>
                    <a:lnTo>
                      <a:pt x="684" y="9"/>
                    </a:lnTo>
                    <a:lnTo>
                      <a:pt x="666" y="5"/>
                    </a:lnTo>
                    <a:lnTo>
                      <a:pt x="647" y="2"/>
                    </a:lnTo>
                    <a:lnTo>
                      <a:pt x="626" y="0"/>
                    </a:lnTo>
                    <a:lnTo>
                      <a:pt x="608" y="2"/>
                    </a:lnTo>
                    <a:lnTo>
                      <a:pt x="590" y="5"/>
                    </a:lnTo>
                    <a:lnTo>
                      <a:pt x="572" y="9"/>
                    </a:lnTo>
                    <a:lnTo>
                      <a:pt x="555" y="15"/>
                    </a:lnTo>
                    <a:lnTo>
                      <a:pt x="539" y="23"/>
                    </a:lnTo>
                    <a:lnTo>
                      <a:pt x="523" y="32"/>
                    </a:lnTo>
                    <a:lnTo>
                      <a:pt x="509" y="44"/>
                    </a:lnTo>
                    <a:lnTo>
                      <a:pt x="495" y="55"/>
                    </a:lnTo>
                    <a:lnTo>
                      <a:pt x="484" y="69"/>
                    </a:lnTo>
                    <a:lnTo>
                      <a:pt x="473" y="82"/>
                    </a:lnTo>
                    <a:lnTo>
                      <a:pt x="463" y="98"/>
                    </a:lnTo>
                    <a:lnTo>
                      <a:pt x="455" y="114"/>
                    </a:lnTo>
                    <a:lnTo>
                      <a:pt x="450" y="131"/>
                    </a:lnTo>
                    <a:lnTo>
                      <a:pt x="445" y="150"/>
                    </a:lnTo>
                    <a:lnTo>
                      <a:pt x="442" y="168"/>
                    </a:lnTo>
                    <a:lnTo>
                      <a:pt x="441" y="186"/>
                    </a:lnTo>
                    <a:lnTo>
                      <a:pt x="442" y="197"/>
                    </a:lnTo>
                    <a:lnTo>
                      <a:pt x="443" y="208"/>
                    </a:lnTo>
                    <a:lnTo>
                      <a:pt x="444" y="219"/>
                    </a:lnTo>
                    <a:lnTo>
                      <a:pt x="446" y="229"/>
                    </a:lnTo>
                    <a:lnTo>
                      <a:pt x="417" y="227"/>
                    </a:lnTo>
                    <a:lnTo>
                      <a:pt x="389" y="222"/>
                    </a:lnTo>
                    <a:lnTo>
                      <a:pt x="361" y="218"/>
                    </a:lnTo>
                    <a:lnTo>
                      <a:pt x="334" y="211"/>
                    </a:lnTo>
                    <a:lnTo>
                      <a:pt x="307" y="203"/>
                    </a:lnTo>
                    <a:lnTo>
                      <a:pt x="281" y="194"/>
                    </a:lnTo>
                    <a:lnTo>
                      <a:pt x="256" y="183"/>
                    </a:lnTo>
                    <a:lnTo>
                      <a:pt x="231" y="171"/>
                    </a:lnTo>
                    <a:lnTo>
                      <a:pt x="207" y="157"/>
                    </a:lnTo>
                    <a:lnTo>
                      <a:pt x="184" y="144"/>
                    </a:lnTo>
                    <a:lnTo>
                      <a:pt x="161" y="128"/>
                    </a:lnTo>
                    <a:lnTo>
                      <a:pt x="140" y="111"/>
                    </a:lnTo>
                    <a:lnTo>
                      <a:pt x="119" y="94"/>
                    </a:lnTo>
                    <a:lnTo>
                      <a:pt x="100" y="76"/>
                    </a:lnTo>
                    <a:lnTo>
                      <a:pt x="81" y="55"/>
                    </a:lnTo>
                    <a:lnTo>
                      <a:pt x="63" y="35"/>
                    </a:lnTo>
                    <a:lnTo>
                      <a:pt x="58" y="45"/>
                    </a:lnTo>
                    <a:lnTo>
                      <a:pt x="52" y="56"/>
                    </a:lnTo>
                    <a:lnTo>
                      <a:pt x="49" y="68"/>
                    </a:lnTo>
                    <a:lnTo>
                      <a:pt x="44" y="79"/>
                    </a:lnTo>
                    <a:lnTo>
                      <a:pt x="42" y="90"/>
                    </a:lnTo>
                    <a:lnTo>
                      <a:pt x="40" y="103"/>
                    </a:lnTo>
                    <a:lnTo>
                      <a:pt x="38" y="115"/>
                    </a:lnTo>
                    <a:lnTo>
                      <a:pt x="38" y="128"/>
                    </a:lnTo>
                    <a:lnTo>
                      <a:pt x="38" y="140"/>
                    </a:lnTo>
                    <a:lnTo>
                      <a:pt x="40" y="152"/>
                    </a:lnTo>
                    <a:lnTo>
                      <a:pt x="42" y="163"/>
                    </a:lnTo>
                    <a:lnTo>
                      <a:pt x="44" y="175"/>
                    </a:lnTo>
                    <a:lnTo>
                      <a:pt x="48" y="186"/>
                    </a:lnTo>
                    <a:lnTo>
                      <a:pt x="51" y="196"/>
                    </a:lnTo>
                    <a:lnTo>
                      <a:pt x="56" y="206"/>
                    </a:lnTo>
                    <a:lnTo>
                      <a:pt x="60" y="217"/>
                    </a:lnTo>
                    <a:lnTo>
                      <a:pt x="66" y="227"/>
                    </a:lnTo>
                    <a:lnTo>
                      <a:pt x="73" y="236"/>
                    </a:lnTo>
                    <a:lnTo>
                      <a:pt x="79" y="245"/>
                    </a:lnTo>
                    <a:lnTo>
                      <a:pt x="86" y="253"/>
                    </a:lnTo>
                    <a:lnTo>
                      <a:pt x="94" y="261"/>
                    </a:lnTo>
                    <a:lnTo>
                      <a:pt x="102" y="269"/>
                    </a:lnTo>
                    <a:lnTo>
                      <a:pt x="111" y="276"/>
                    </a:lnTo>
                    <a:lnTo>
                      <a:pt x="120" y="283"/>
                    </a:lnTo>
                    <a:lnTo>
                      <a:pt x="109" y="282"/>
                    </a:lnTo>
                    <a:lnTo>
                      <a:pt x="98" y="280"/>
                    </a:lnTo>
                    <a:lnTo>
                      <a:pt x="87" y="278"/>
                    </a:lnTo>
                    <a:lnTo>
                      <a:pt x="76" y="276"/>
                    </a:lnTo>
                    <a:lnTo>
                      <a:pt x="66" y="272"/>
                    </a:lnTo>
                    <a:lnTo>
                      <a:pt x="56" y="269"/>
                    </a:lnTo>
                    <a:lnTo>
                      <a:pt x="46" y="265"/>
                    </a:lnTo>
                    <a:lnTo>
                      <a:pt x="36" y="260"/>
                    </a:lnTo>
                    <a:lnTo>
                      <a:pt x="36" y="261"/>
                    </a:lnTo>
                    <a:lnTo>
                      <a:pt x="36" y="262"/>
                    </a:lnTo>
                    <a:lnTo>
                      <a:pt x="37" y="278"/>
                    </a:lnTo>
                    <a:lnTo>
                      <a:pt x="40" y="295"/>
                    </a:lnTo>
                    <a:lnTo>
                      <a:pt x="43" y="310"/>
                    </a:lnTo>
                    <a:lnTo>
                      <a:pt x="48" y="326"/>
                    </a:lnTo>
                    <a:lnTo>
                      <a:pt x="54" y="341"/>
                    </a:lnTo>
                    <a:lnTo>
                      <a:pt x="61" y="354"/>
                    </a:lnTo>
                    <a:lnTo>
                      <a:pt x="69" y="368"/>
                    </a:lnTo>
                    <a:lnTo>
                      <a:pt x="79" y="381"/>
                    </a:lnTo>
                    <a:lnTo>
                      <a:pt x="90" y="392"/>
                    </a:lnTo>
                    <a:lnTo>
                      <a:pt x="101" y="402"/>
                    </a:lnTo>
                    <a:lnTo>
                      <a:pt x="114" y="413"/>
                    </a:lnTo>
                    <a:lnTo>
                      <a:pt x="126" y="420"/>
                    </a:lnTo>
                    <a:lnTo>
                      <a:pt x="140" y="428"/>
                    </a:lnTo>
                    <a:lnTo>
                      <a:pt x="155" y="435"/>
                    </a:lnTo>
                    <a:lnTo>
                      <a:pt x="169" y="440"/>
                    </a:lnTo>
                    <a:lnTo>
                      <a:pt x="185" y="443"/>
                    </a:lnTo>
                    <a:lnTo>
                      <a:pt x="174" y="447"/>
                    </a:lnTo>
                    <a:lnTo>
                      <a:pt x="161" y="449"/>
                    </a:lnTo>
                    <a:lnTo>
                      <a:pt x="149" y="450"/>
                    </a:lnTo>
                    <a:lnTo>
                      <a:pt x="136" y="450"/>
                    </a:lnTo>
                    <a:lnTo>
                      <a:pt x="127" y="450"/>
                    </a:lnTo>
                    <a:lnTo>
                      <a:pt x="119" y="449"/>
                    </a:lnTo>
                    <a:lnTo>
                      <a:pt x="110" y="448"/>
                    </a:lnTo>
                    <a:lnTo>
                      <a:pt x="101" y="447"/>
                    </a:lnTo>
                    <a:lnTo>
                      <a:pt x="107" y="460"/>
                    </a:lnTo>
                    <a:lnTo>
                      <a:pt x="112" y="474"/>
                    </a:lnTo>
                    <a:lnTo>
                      <a:pt x="119" y="487"/>
                    </a:lnTo>
                    <a:lnTo>
                      <a:pt x="127" y="498"/>
                    </a:lnTo>
                    <a:lnTo>
                      <a:pt x="136" y="509"/>
                    </a:lnTo>
                    <a:lnTo>
                      <a:pt x="146" y="520"/>
                    </a:lnTo>
                    <a:lnTo>
                      <a:pt x="156" y="530"/>
                    </a:lnTo>
                    <a:lnTo>
                      <a:pt x="167" y="539"/>
                    </a:lnTo>
                    <a:lnTo>
                      <a:pt x="179" y="547"/>
                    </a:lnTo>
                    <a:lnTo>
                      <a:pt x="191" y="554"/>
                    </a:lnTo>
                    <a:lnTo>
                      <a:pt x="204" y="561"/>
                    </a:lnTo>
                    <a:lnTo>
                      <a:pt x="217" y="565"/>
                    </a:lnTo>
                    <a:lnTo>
                      <a:pt x="231" y="570"/>
                    </a:lnTo>
                    <a:lnTo>
                      <a:pt x="246" y="573"/>
                    </a:lnTo>
                    <a:lnTo>
                      <a:pt x="259" y="575"/>
                    </a:lnTo>
                    <a:lnTo>
                      <a:pt x="275" y="575"/>
                    </a:lnTo>
                    <a:lnTo>
                      <a:pt x="263" y="584"/>
                    </a:lnTo>
                    <a:lnTo>
                      <a:pt x="250" y="594"/>
                    </a:lnTo>
                    <a:lnTo>
                      <a:pt x="238" y="602"/>
                    </a:lnTo>
                    <a:lnTo>
                      <a:pt x="224" y="610"/>
                    </a:lnTo>
                    <a:lnTo>
                      <a:pt x="210" y="616"/>
                    </a:lnTo>
                    <a:lnTo>
                      <a:pt x="197" y="623"/>
                    </a:lnTo>
                    <a:lnTo>
                      <a:pt x="183" y="629"/>
                    </a:lnTo>
                    <a:lnTo>
                      <a:pt x="168" y="635"/>
                    </a:lnTo>
                    <a:lnTo>
                      <a:pt x="154" y="639"/>
                    </a:lnTo>
                    <a:lnTo>
                      <a:pt x="139" y="644"/>
                    </a:lnTo>
                    <a:lnTo>
                      <a:pt x="124" y="647"/>
                    </a:lnTo>
                    <a:lnTo>
                      <a:pt x="108" y="650"/>
                    </a:lnTo>
                    <a:lnTo>
                      <a:pt x="93" y="653"/>
                    </a:lnTo>
                    <a:lnTo>
                      <a:pt x="77" y="654"/>
                    </a:lnTo>
                    <a:lnTo>
                      <a:pt x="61" y="655"/>
                    </a:lnTo>
                    <a:lnTo>
                      <a:pt x="44" y="655"/>
                    </a:lnTo>
                    <a:lnTo>
                      <a:pt x="33" y="655"/>
                    </a:lnTo>
                    <a:lnTo>
                      <a:pt x="22" y="655"/>
                    </a:lnTo>
                    <a:lnTo>
                      <a:pt x="11" y="654"/>
                    </a:lnTo>
                    <a:lnTo>
                      <a:pt x="0" y="653"/>
                    </a:lnTo>
                    <a:lnTo>
                      <a:pt x="16" y="662"/>
                    </a:lnTo>
                    <a:lnTo>
                      <a:pt x="32" y="671"/>
                    </a:lnTo>
                    <a:lnTo>
                      <a:pt x="48" y="680"/>
                    </a:lnTo>
                    <a:lnTo>
                      <a:pt x="65" y="688"/>
                    </a:lnTo>
                    <a:lnTo>
                      <a:pt x="82" y="695"/>
                    </a:lnTo>
                    <a:lnTo>
                      <a:pt x="99" y="703"/>
                    </a:lnTo>
                    <a:lnTo>
                      <a:pt x="116" y="709"/>
                    </a:lnTo>
                    <a:lnTo>
                      <a:pt x="134" y="714"/>
                    </a:lnTo>
                    <a:lnTo>
                      <a:pt x="152" y="719"/>
                    </a:lnTo>
                    <a:lnTo>
                      <a:pt x="171" y="723"/>
                    </a:lnTo>
                    <a:lnTo>
                      <a:pt x="189" y="728"/>
                    </a:lnTo>
                    <a:lnTo>
                      <a:pt x="208" y="730"/>
                    </a:lnTo>
                    <a:lnTo>
                      <a:pt x="226" y="732"/>
                    </a:lnTo>
                    <a:lnTo>
                      <a:pt x="246" y="735"/>
                    </a:lnTo>
                    <a:lnTo>
                      <a:pt x="265" y="736"/>
                    </a:lnTo>
                    <a:lnTo>
                      <a:pt x="285" y="736"/>
                    </a:lnTo>
                    <a:lnTo>
                      <a:pt x="316" y="736"/>
                    </a:lnTo>
                    <a:lnTo>
                      <a:pt x="347" y="732"/>
                    </a:lnTo>
                    <a:lnTo>
                      <a:pt x="377" y="729"/>
                    </a:lnTo>
                    <a:lnTo>
                      <a:pt x="405" y="723"/>
                    </a:lnTo>
                    <a:lnTo>
                      <a:pt x="434" y="717"/>
                    </a:lnTo>
                    <a:lnTo>
                      <a:pt x="460" y="709"/>
                    </a:lnTo>
                    <a:lnTo>
                      <a:pt x="486" y="699"/>
                    </a:lnTo>
                    <a:lnTo>
                      <a:pt x="511" y="688"/>
                    </a:lnTo>
                    <a:lnTo>
                      <a:pt x="535" y="677"/>
                    </a:lnTo>
                    <a:lnTo>
                      <a:pt x="559" y="663"/>
                    </a:lnTo>
                    <a:lnTo>
                      <a:pt x="581" y="649"/>
                    </a:lnTo>
                    <a:lnTo>
                      <a:pt x="602" y="633"/>
                    </a:lnTo>
                    <a:lnTo>
                      <a:pt x="623" y="617"/>
                    </a:lnTo>
                    <a:lnTo>
                      <a:pt x="641" y="600"/>
                    </a:lnTo>
                    <a:lnTo>
                      <a:pt x="659" y="582"/>
                    </a:lnTo>
                    <a:lnTo>
                      <a:pt x="678" y="564"/>
                    </a:lnTo>
                    <a:lnTo>
                      <a:pt x="694" y="545"/>
                    </a:lnTo>
                    <a:lnTo>
                      <a:pt x="708" y="525"/>
                    </a:lnTo>
                    <a:lnTo>
                      <a:pt x="723" y="504"/>
                    </a:lnTo>
                    <a:lnTo>
                      <a:pt x="736" y="483"/>
                    </a:lnTo>
                    <a:lnTo>
                      <a:pt x="748" y="461"/>
                    </a:lnTo>
                    <a:lnTo>
                      <a:pt x="760" y="439"/>
                    </a:lnTo>
                    <a:lnTo>
                      <a:pt x="770" y="417"/>
                    </a:lnTo>
                    <a:lnTo>
                      <a:pt x="779" y="394"/>
                    </a:lnTo>
                    <a:lnTo>
                      <a:pt x="787" y="372"/>
                    </a:lnTo>
                    <a:lnTo>
                      <a:pt x="794" y="348"/>
                    </a:lnTo>
                    <a:lnTo>
                      <a:pt x="800" y="325"/>
                    </a:lnTo>
                    <a:lnTo>
                      <a:pt x="804" y="301"/>
                    </a:lnTo>
                    <a:lnTo>
                      <a:pt x="809" y="278"/>
                    </a:lnTo>
                    <a:lnTo>
                      <a:pt x="811" y="254"/>
                    </a:lnTo>
                    <a:lnTo>
                      <a:pt x="813" y="231"/>
                    </a:lnTo>
                    <a:lnTo>
                      <a:pt x="813" y="208"/>
                    </a:lnTo>
                    <a:lnTo>
                      <a:pt x="813" y="196"/>
                    </a:lnTo>
                    <a:lnTo>
                      <a:pt x="813" y="184"/>
                    </a:lnTo>
                    <a:lnTo>
                      <a:pt x="826" y="173"/>
                    </a:lnTo>
                    <a:lnTo>
                      <a:pt x="839" y="163"/>
                    </a:lnTo>
                    <a:lnTo>
                      <a:pt x="852" y="152"/>
                    </a:lnTo>
                    <a:lnTo>
                      <a:pt x="863" y="140"/>
                    </a:lnTo>
                    <a:lnTo>
                      <a:pt x="875" y="128"/>
                    </a:lnTo>
                    <a:lnTo>
                      <a:pt x="885" y="115"/>
                    </a:lnTo>
                    <a:lnTo>
                      <a:pt x="895" y="102"/>
                    </a:lnTo>
                    <a:lnTo>
                      <a:pt x="905" y="8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/>
          <a:srcRect b="6142"/>
          <a:stretch>
            <a:fillRect/>
          </a:stretch>
        </p:blipFill>
        <p:spPr bwMode="auto">
          <a:xfrm>
            <a:off x="1293655" y="0"/>
            <a:ext cx="11509533" cy="777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3"/>
          <p:cNvSpPr/>
          <p:nvPr userDrawn="1"/>
        </p:nvSpPr>
        <p:spPr>
          <a:xfrm>
            <a:off x="0" y="0"/>
            <a:ext cx="1293655" cy="7773988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19" tIns="49359" rIns="98719" bIns="49359" anchor="ctr"/>
          <a:lstStyle/>
          <a:p>
            <a:pPr algn="ctr" defTabSz="493598"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  <a:latin typeface="KPMG Extralight" panose="020B0303030202040204" pitchFamily="34" charset="0"/>
              <a:cs typeface="KPMG Ligh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3998" y="1663410"/>
            <a:ext cx="9890463" cy="25882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70000"/>
              </a:lnSpc>
              <a:defRPr sz="119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4" r:id="rId6"/>
    <p:sldLayoutId id="2147483917" r:id="rId7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5pPr>
      <a:lvl6pPr marL="493598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6pPr>
      <a:lvl7pPr marL="987193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7pPr>
      <a:lvl8pPr marL="1480792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8pPr>
      <a:lvl9pPr marL="1974390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9pPr>
    </p:titleStyle>
    <p:bodyStyle>
      <a:lvl1pPr marL="370198" indent="-370198" algn="l" rtl="0" eaLnBrk="0" fontAlgn="base" hangingPunct="0">
        <a:spcBef>
          <a:spcPct val="0"/>
        </a:spcBef>
        <a:spcAft>
          <a:spcPts val="648"/>
        </a:spcAft>
        <a:buChar char="•"/>
        <a:defRPr sz="1600" b="1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802094" indent="-308499" algn="l" rtl="0" eaLnBrk="0" fontAlgn="base" hangingPunct="0">
        <a:spcBef>
          <a:spcPct val="0"/>
        </a:spcBef>
        <a:spcAft>
          <a:spcPts val="648"/>
        </a:spcAft>
        <a:buChar char="–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306785" indent="-306785" algn="l" rtl="0" eaLnBrk="0" fontAlgn="base" hangingPunct="0">
        <a:spcBef>
          <a:spcPct val="0"/>
        </a:spcBef>
        <a:spcAft>
          <a:spcPts val="648"/>
        </a:spcAft>
        <a:buClr>
          <a:schemeClr val="tx2"/>
        </a:buClr>
        <a:buFont typeface="Arial" charset="0"/>
        <a:buChar char="—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620425" indent="-248513" algn="l" rtl="0" eaLnBrk="0" fontAlgn="base" hangingPunct="0">
        <a:spcBef>
          <a:spcPct val="0"/>
        </a:spcBef>
        <a:spcAft>
          <a:spcPts val="648"/>
        </a:spcAft>
        <a:buClr>
          <a:schemeClr val="tx2"/>
        </a:buClr>
        <a:buFont typeface="Arial" charset="0"/>
        <a:buChar char="-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889503" indent="-306785" algn="l" rtl="0" eaLnBrk="0" fontAlgn="base" hangingPunct="0">
        <a:spcBef>
          <a:spcPct val="0"/>
        </a:spcBef>
        <a:spcAft>
          <a:spcPts val="648"/>
        </a:spcAft>
        <a:buClr>
          <a:schemeClr val="tx2"/>
        </a:buClr>
        <a:buFont typeface="Arial" charset="0"/>
        <a:buChar char="—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185412" indent="-248742" algn="l" defTabSz="987193" rtl="0" eaLnBrk="1" latinLnBrk="0" hangingPunct="1">
        <a:lnSpc>
          <a:spcPct val="100000"/>
        </a:lnSpc>
        <a:spcBef>
          <a:spcPts val="0"/>
        </a:spcBef>
        <a:spcAft>
          <a:spcPts val="648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480792" indent="-307041" algn="l" defTabSz="987193" rtl="0" eaLnBrk="1" latinLnBrk="0" hangingPunct="1">
        <a:lnSpc>
          <a:spcPct val="100000"/>
        </a:lnSpc>
        <a:spcBef>
          <a:spcPts val="0"/>
        </a:spcBef>
        <a:spcAft>
          <a:spcPts val="648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776174" indent="-246799" algn="l" defTabSz="987193" rtl="0" eaLnBrk="1" latinLnBrk="0" hangingPunct="1">
        <a:lnSpc>
          <a:spcPct val="100000"/>
        </a:lnSpc>
        <a:spcBef>
          <a:spcPts val="0"/>
        </a:spcBef>
        <a:spcAft>
          <a:spcPts val="648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4195578" indent="-246799" algn="l" defTabSz="987193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598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193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0792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390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987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585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180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8779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5pPr>
      <a:lvl6pPr marL="493598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6pPr>
      <a:lvl7pPr marL="987193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7pPr>
      <a:lvl8pPr marL="1480792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8pPr>
      <a:lvl9pPr marL="1974390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9pPr>
    </p:titleStyle>
    <p:bodyStyle>
      <a:lvl1pPr marL="370198" indent="-370198" algn="l" rtl="0" eaLnBrk="0" fontAlgn="base" hangingPunct="0">
        <a:spcBef>
          <a:spcPct val="0"/>
        </a:spcBef>
        <a:spcAft>
          <a:spcPts val="648"/>
        </a:spcAft>
        <a:buChar char="•"/>
        <a:defRPr sz="1600" b="1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802094" indent="-308499" algn="l" rtl="0" eaLnBrk="0" fontAlgn="base" hangingPunct="0">
        <a:spcBef>
          <a:spcPct val="0"/>
        </a:spcBef>
        <a:spcAft>
          <a:spcPts val="648"/>
        </a:spcAft>
        <a:buChar char="–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306785" indent="-306785" algn="l" rtl="0" eaLnBrk="0" fontAlgn="base" hangingPunct="0">
        <a:spcBef>
          <a:spcPct val="0"/>
        </a:spcBef>
        <a:spcAft>
          <a:spcPts val="648"/>
        </a:spcAft>
        <a:buClr>
          <a:schemeClr val="tx2"/>
        </a:buClr>
        <a:buFont typeface="Arial" charset="0"/>
        <a:buChar char="—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620425" indent="-248513" algn="l" rtl="0" eaLnBrk="0" fontAlgn="base" hangingPunct="0">
        <a:spcBef>
          <a:spcPct val="0"/>
        </a:spcBef>
        <a:spcAft>
          <a:spcPts val="648"/>
        </a:spcAft>
        <a:buClr>
          <a:schemeClr val="tx2"/>
        </a:buClr>
        <a:buFont typeface="Arial" charset="0"/>
        <a:buChar char="-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889503" indent="-306785" algn="l" rtl="0" eaLnBrk="0" fontAlgn="base" hangingPunct="0">
        <a:spcBef>
          <a:spcPct val="0"/>
        </a:spcBef>
        <a:spcAft>
          <a:spcPts val="648"/>
        </a:spcAft>
        <a:buClr>
          <a:schemeClr val="tx2"/>
        </a:buClr>
        <a:buFont typeface="Arial" charset="0"/>
        <a:buChar char="—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185412" indent="-248742" algn="l" defTabSz="987193" rtl="0" eaLnBrk="1" latinLnBrk="0" hangingPunct="1">
        <a:lnSpc>
          <a:spcPct val="100000"/>
        </a:lnSpc>
        <a:spcBef>
          <a:spcPts val="0"/>
        </a:spcBef>
        <a:spcAft>
          <a:spcPts val="648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480792" indent="-307041" algn="l" defTabSz="987193" rtl="0" eaLnBrk="1" latinLnBrk="0" hangingPunct="1">
        <a:lnSpc>
          <a:spcPct val="100000"/>
        </a:lnSpc>
        <a:spcBef>
          <a:spcPts val="0"/>
        </a:spcBef>
        <a:spcAft>
          <a:spcPts val="648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776174" indent="-246799" algn="l" defTabSz="987193" rtl="0" eaLnBrk="1" latinLnBrk="0" hangingPunct="1">
        <a:lnSpc>
          <a:spcPct val="100000"/>
        </a:lnSpc>
        <a:spcBef>
          <a:spcPts val="0"/>
        </a:spcBef>
        <a:spcAft>
          <a:spcPts val="648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4195578" indent="-246799" algn="l" defTabSz="987193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598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193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0792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390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987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585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180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8779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MS PGothic" pitchFamily="34" charset="-128"/>
          <a:cs typeface="ＭＳ Ｐゴシック" charset="0"/>
        </a:defRPr>
      </a:lvl5pPr>
      <a:lvl6pPr marL="493598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6pPr>
      <a:lvl7pPr marL="987193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7pPr>
      <a:lvl8pPr marL="1480792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8pPr>
      <a:lvl9pPr marL="1974390" algn="l" rtl="0" fontAlgn="base">
        <a:lnSpc>
          <a:spcPct val="70000"/>
        </a:lnSpc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KPMG Extralight" charset="0"/>
          <a:ea typeface="ＭＳ Ｐゴシック" charset="0"/>
        </a:defRPr>
      </a:lvl9pPr>
    </p:titleStyle>
    <p:bodyStyle>
      <a:lvl1pPr marL="370198" indent="-370198" algn="l" rtl="0" eaLnBrk="0" fontAlgn="base" hangingPunct="0">
        <a:spcBef>
          <a:spcPct val="0"/>
        </a:spcBef>
        <a:spcAft>
          <a:spcPts val="648"/>
        </a:spcAft>
        <a:buChar char="•"/>
        <a:defRPr sz="1600" b="1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802094" indent="-308499" algn="l" rtl="0" eaLnBrk="0" fontAlgn="base" hangingPunct="0">
        <a:spcBef>
          <a:spcPct val="0"/>
        </a:spcBef>
        <a:spcAft>
          <a:spcPts val="648"/>
        </a:spcAft>
        <a:buChar char="–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306785" indent="-306785" algn="l" rtl="0" eaLnBrk="0" fontAlgn="base" hangingPunct="0">
        <a:spcBef>
          <a:spcPct val="0"/>
        </a:spcBef>
        <a:spcAft>
          <a:spcPts val="648"/>
        </a:spcAft>
        <a:buClr>
          <a:schemeClr val="tx2"/>
        </a:buClr>
        <a:buFont typeface="Arial" charset="0"/>
        <a:buChar char="—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620425" indent="-248513" algn="l" rtl="0" eaLnBrk="0" fontAlgn="base" hangingPunct="0">
        <a:spcBef>
          <a:spcPct val="0"/>
        </a:spcBef>
        <a:spcAft>
          <a:spcPts val="648"/>
        </a:spcAft>
        <a:buClr>
          <a:schemeClr val="tx2"/>
        </a:buClr>
        <a:buFont typeface="Arial" charset="0"/>
        <a:buChar char="-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889503" indent="-306785" algn="l" rtl="0" eaLnBrk="0" fontAlgn="base" hangingPunct="0">
        <a:spcBef>
          <a:spcPct val="0"/>
        </a:spcBef>
        <a:spcAft>
          <a:spcPts val="648"/>
        </a:spcAft>
        <a:buClr>
          <a:schemeClr val="tx2"/>
        </a:buClr>
        <a:buFont typeface="Arial" charset="0"/>
        <a:buChar char="—"/>
        <a:defRPr sz="16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185412" indent="-248742" algn="l" defTabSz="987193" rtl="0" eaLnBrk="1" latinLnBrk="0" hangingPunct="1">
        <a:lnSpc>
          <a:spcPct val="100000"/>
        </a:lnSpc>
        <a:spcBef>
          <a:spcPts val="0"/>
        </a:spcBef>
        <a:spcAft>
          <a:spcPts val="648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480792" indent="-307041" algn="l" defTabSz="987193" rtl="0" eaLnBrk="1" latinLnBrk="0" hangingPunct="1">
        <a:lnSpc>
          <a:spcPct val="100000"/>
        </a:lnSpc>
        <a:spcBef>
          <a:spcPts val="0"/>
        </a:spcBef>
        <a:spcAft>
          <a:spcPts val="648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1776174" indent="-246799" algn="l" defTabSz="987193" rtl="0" eaLnBrk="1" latinLnBrk="0" hangingPunct="1">
        <a:lnSpc>
          <a:spcPct val="100000"/>
        </a:lnSpc>
        <a:spcBef>
          <a:spcPts val="0"/>
        </a:spcBef>
        <a:spcAft>
          <a:spcPts val="648"/>
        </a:spcAft>
        <a:buClr>
          <a:schemeClr val="tx2"/>
        </a:buClr>
        <a:buFont typeface="Arial" panose="020B0604020202020204" pitchFamily="34" charset="0"/>
        <a:buChar char="-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4195578" indent="-246799" algn="l" defTabSz="987193" rtl="0" eaLnBrk="1" latinLnBrk="0" hangingPunct="1">
        <a:lnSpc>
          <a:spcPct val="90000"/>
        </a:lnSpc>
        <a:spcBef>
          <a:spcPts val="54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598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193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0792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390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987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585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180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8779" algn="l" defTabSz="98719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7.png"/><Relationship Id="rId2" Type="http://schemas.openxmlformats.org/officeDocument/2006/relationships/hyperlink" Target="https://youtu.be/b4fUFqyN598" TargetMode="Externa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Qutab minar night view"/>
          <p:cNvPicPr>
            <a:picLocks noChangeAspect="1" noChangeArrowheads="1"/>
          </p:cNvPicPr>
          <p:nvPr/>
        </p:nvPicPr>
        <p:blipFill>
          <a:blip r:embed="rId3"/>
          <a:srcRect t="7201" r="15562" b="4115"/>
          <a:stretch>
            <a:fillRect/>
          </a:stretch>
        </p:blipFill>
        <p:spPr bwMode="auto">
          <a:xfrm>
            <a:off x="-1" y="-319088"/>
            <a:ext cx="12803188" cy="80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97712" y="6546850"/>
            <a:ext cx="6528389" cy="819150"/>
          </a:xfrm>
          <a:prstGeom prst="rect">
            <a:avLst/>
          </a:prstGeom>
        </p:spPr>
        <p:txBody>
          <a:bodyPr lIns="0" tIns="0" rIns="0" bIns="0" anchor="ctr"/>
          <a:lstStyle/>
          <a:p>
            <a:pPr defTabSz="987035">
              <a:lnSpc>
                <a:spcPct val="70000"/>
              </a:lnSpc>
              <a:defRPr/>
            </a:pPr>
            <a:r>
              <a:rPr lang="en-US" sz="39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KPMG Extralight" panose="020B0303030202040204" pitchFamily="34" charset="0"/>
              </a:rPr>
              <a:t> </a:t>
            </a:r>
            <a:r>
              <a:rPr lang="en-US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KPMG Extralight" panose="020B0303030202040204" pitchFamily="34" charset="0"/>
              </a:rPr>
              <a:t> July 28, 2018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8306" y="2499361"/>
            <a:ext cx="11966575" cy="1523999"/>
          </a:xfrm>
          <a:prstGeom prst="rect">
            <a:avLst/>
          </a:prstGeom>
        </p:spPr>
        <p:txBody>
          <a:bodyPr lIns="98703" tIns="49351" rIns="98703" bIns="49351"/>
          <a:lstStyle/>
          <a:p>
            <a:pPr algn="ctr" defTabSz="913837">
              <a:lnSpc>
                <a:spcPct val="700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ONLINE BUILDING PERMISSION SYSTEM:</a:t>
            </a:r>
          </a:p>
          <a:p>
            <a:pPr algn="ctr" defTabSz="913837">
              <a:lnSpc>
                <a:spcPct val="70000"/>
              </a:lnSpc>
              <a:defRPr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  <a:ea typeface="Tahoma" pitchFamily="34" charset="0"/>
              <a:cs typeface="Tahoma" pitchFamily="34" charset="0"/>
            </a:endParaRPr>
          </a:p>
          <a:p>
            <a:pPr algn="ctr" defTabSz="913837">
              <a:lnSpc>
                <a:spcPct val="700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ea typeface="Tahoma" pitchFamily="34" charset="0"/>
                <a:cs typeface="Tahoma" pitchFamily="34" charset="0"/>
              </a:rPr>
              <a:t>South Delhi Municipal Corporation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484880" y="6224392"/>
            <a:ext cx="1318308" cy="146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53" y="206066"/>
            <a:ext cx="11076774" cy="597497"/>
          </a:xfrm>
          <a:solidFill>
            <a:schemeClr val="accent1">
              <a:lumMod val="20000"/>
              <a:lumOff val="80000"/>
              <a:alpha val="30000"/>
            </a:schemeClr>
          </a:solidFill>
        </p:spPr>
        <p:txBody>
          <a:bodyPr/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Constantia" pitchFamily="18" charset="0"/>
              </a:rPr>
              <a:t>Steps taken to improve  transparency and ease</a:t>
            </a:r>
            <a:endParaRPr lang="en-IN" sz="3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693603" y="5591687"/>
            <a:ext cx="8607714" cy="1900494"/>
          </a:xfrm>
        </p:spPr>
        <p:txBody>
          <a:bodyPr/>
          <a:lstStyle/>
          <a:p>
            <a:pPr marL="401638" indent="-401638" algn="just">
              <a:buFont typeface="Wingdings" pitchFamily="2" charset="2"/>
              <a:buChar char="Ø"/>
            </a:pPr>
            <a:endParaRPr lang="en-IN" sz="3600" b="1" dirty="0" smtClean="0">
              <a:latin typeface="Constantia" pitchFamily="18" charset="0"/>
            </a:endParaRPr>
          </a:p>
          <a:p>
            <a:pPr marL="533400" lvl="0" indent="-533400">
              <a:buFont typeface="Wingdings" pitchFamily="2" charset="2"/>
              <a:buChar char="Ø"/>
            </a:pPr>
            <a:endParaRPr lang="en-US" sz="3000" dirty="0">
              <a:latin typeface="Constantia" pitchFamily="18" charset="0"/>
            </a:endParaRPr>
          </a:p>
          <a:p>
            <a:pPr marL="533400" lvl="0" indent="-355600" algn="just">
              <a:buFont typeface="Wingdings" pitchFamily="2" charset="2"/>
              <a:buChar char="Ø"/>
            </a:pPr>
            <a:endParaRPr lang="en-IN" sz="3000" b="1" dirty="0">
              <a:latin typeface="Constantia" pitchFamily="18" charset="0"/>
            </a:endParaRPr>
          </a:p>
          <a:p>
            <a:pPr algn="just"/>
            <a:r>
              <a:rPr lang="en-IN" dirty="0">
                <a:latin typeface="Constantia" pitchFamily="18" charset="0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63948272"/>
              </p:ext>
            </p:extLst>
          </p:nvPr>
        </p:nvGraphicFramePr>
        <p:xfrm>
          <a:off x="729640" y="1884402"/>
          <a:ext cx="10597121" cy="465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220A3D-305E-3B40-99C6-2C856351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60" y="413895"/>
            <a:ext cx="11076774" cy="691005"/>
          </a:xfrm>
        </p:spPr>
        <p:txBody>
          <a:bodyPr/>
          <a:lstStyle/>
          <a:p>
            <a:r>
              <a:rPr lang="en-IN" sz="3600" b="1" dirty="0">
                <a:latin typeface="Constantia" pitchFamily="18" charset="0"/>
              </a:rPr>
              <a:t>Steps taken to improve  transparency and ease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01DE6D-1E62-AF47-A919-8ED20EBFE5D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568242" y="6253316"/>
            <a:ext cx="5065642" cy="1327356"/>
          </a:xfrm>
        </p:spPr>
        <p:txBody>
          <a:bodyPr/>
          <a:lstStyle/>
          <a:p>
            <a:pPr marL="401638" lvl="0" indent="-401638">
              <a:buFont typeface="Wingdings" pitchFamily="2" charset="2"/>
              <a:buChar char="Ø"/>
            </a:pPr>
            <a:endParaRPr lang="en-IN" sz="3200" dirty="0" smtClean="0">
              <a:latin typeface="Constantia" pitchFamily="18" charset="0"/>
            </a:endParaRPr>
          </a:p>
          <a:p>
            <a:pPr marL="401638" lvl="0" indent="-401638">
              <a:buFont typeface="Wingdings" pitchFamily="2" charset="2"/>
              <a:buChar char="Ø"/>
            </a:pPr>
            <a:endParaRPr lang="en-IN" sz="1200" dirty="0">
              <a:latin typeface="Constantia" pitchFamily="18" charset="0"/>
              <a:hlinkClick r:id="rId2"/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3948272"/>
              </p:ext>
            </p:extLst>
          </p:nvPr>
        </p:nvGraphicFramePr>
        <p:xfrm>
          <a:off x="729640" y="1884402"/>
          <a:ext cx="10597121" cy="465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E9CABC-805F-EB4F-A41C-61E3762C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60" y="413895"/>
            <a:ext cx="11076774" cy="88912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tantia" pitchFamily="18" charset="0"/>
              </a:rPr>
              <a:t>Feedback Fora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3948272"/>
              </p:ext>
            </p:extLst>
          </p:nvPr>
        </p:nvGraphicFramePr>
        <p:xfrm>
          <a:off x="729640" y="1884402"/>
          <a:ext cx="10597121" cy="504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87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136" t="7813" r="12841" b="16605"/>
          <a:stretch>
            <a:fillRect/>
          </a:stretch>
        </p:blipFill>
        <p:spPr bwMode="auto">
          <a:xfrm>
            <a:off x="304801" y="822637"/>
            <a:ext cx="6455952" cy="51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1591" t="10140" r="12500" b="29349"/>
          <a:stretch>
            <a:fillRect/>
          </a:stretch>
        </p:blipFill>
        <p:spPr bwMode="auto">
          <a:xfrm>
            <a:off x="6893319" y="387927"/>
            <a:ext cx="5279168" cy="336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11023" t="26617" r="12045" b="13298"/>
          <a:stretch>
            <a:fillRect/>
          </a:stretch>
        </p:blipFill>
        <p:spPr bwMode="auto">
          <a:xfrm>
            <a:off x="6856525" y="3828979"/>
            <a:ext cx="5293912" cy="330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12045" t="82583" r="23068" b="4633"/>
          <a:stretch>
            <a:fillRect/>
          </a:stretch>
        </p:blipFill>
        <p:spPr bwMode="auto">
          <a:xfrm>
            <a:off x="304801" y="6123709"/>
            <a:ext cx="6442364" cy="124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163375" y="181755"/>
            <a:ext cx="6694626" cy="40013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r>
              <a:rPr lang="en-IN" sz="2400" b="1" dirty="0">
                <a:solidFill>
                  <a:schemeClr val="tx1"/>
                </a:solidFill>
              </a:rPr>
              <a:t>Dynamic Dashboards: Approvals &amp; NOCs</a:t>
            </a: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9864436" y="7261369"/>
            <a:ext cx="2258292" cy="29094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2"/>
                </a:solidFill>
              </a:rPr>
              <a:t>Back to “</a:t>
            </a:r>
            <a:r>
              <a:rPr lang="en-US" sz="1500" dirty="0">
                <a:solidFill>
                  <a:schemeClr val="tx2"/>
                </a:solidFill>
                <a:hlinkClick r:id="rId6" action="ppaction://hlinksldjump"/>
              </a:rPr>
              <a:t>Ease</a:t>
            </a:r>
            <a:r>
              <a:rPr lang="en-US" sz="1500" dirty="0">
                <a:solidFill>
                  <a:schemeClr val="tx2"/>
                </a:solidFill>
              </a:rPr>
              <a:t> process”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2011575" y="7076365"/>
            <a:ext cx="791613" cy="697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51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60" y="101999"/>
            <a:ext cx="11457252" cy="243191"/>
          </a:xfrm>
        </p:spPr>
        <p:txBody>
          <a:bodyPr/>
          <a:lstStyle/>
          <a:p>
            <a:r>
              <a:rPr lang="en-I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/>
            </a:r>
            <a:br>
              <a:rPr lang="en-I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n-I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Results:  At a Glance          (01/04/17 to 26/04/2018)</a:t>
            </a:r>
            <a:br>
              <a:rPr lang="en-I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endParaRPr lang="en-IN" sz="2600" dirty="0">
              <a:latin typeface="Constant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172858"/>
              </p:ext>
            </p:extLst>
          </p:nvPr>
        </p:nvGraphicFramePr>
        <p:xfrm>
          <a:off x="514317" y="352697"/>
          <a:ext cx="11748143" cy="732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76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9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Plans received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3597 Nos.</a:t>
                      </a:r>
                      <a:endParaRPr lang="en-IN" sz="1800" b="1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Plans Sanctioned     </a:t>
                      </a:r>
                      <a:endParaRPr lang="en-IN" sz="180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871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2994 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Plans under process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74 Nos.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11">
                <a:tc>
                  <a:txBody>
                    <a:bodyPr/>
                    <a:lstStyle/>
                    <a:p>
                      <a:pPr marL="0" marR="0" lvl="0" indent="0" algn="l" defTabSz="9871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Plans rejected</a:t>
                      </a:r>
                      <a:endParaRPr lang="en-IN" sz="180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871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511 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Plans sanctioned within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1 day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799 Nos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Plans sanctioned within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7 days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981 Nos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Plans sanctioned within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14 days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510 Nos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Deemed approvals of Plans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871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109 Nos.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Average Time for sanction 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9.86 days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Deemed NOCs done 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109 Nos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C1/C2 Issued Online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700 Nos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C1/C2 Deemed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33 Nos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Completion Issued Online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238 Nos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Completion Deemed Online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10 Nos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Average time for completion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20.36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286057"/>
                  </a:ext>
                </a:extLst>
              </a:tr>
              <a:tr h="4610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Tahoma" pitchFamily="34" charset="0"/>
                        </a:rPr>
                        <a:t>No. of Joint Inspections Done </a:t>
                      </a:r>
                    </a:p>
                  </a:txBody>
                  <a:tcPr marL="96024" marR="96024" marT="51833" marB="51833" horzOverflow="overflow"/>
                </a:tc>
                <a:tc>
                  <a:txBody>
                    <a:bodyPr/>
                    <a:lstStyle/>
                    <a:p>
                      <a:pPr marL="0" marR="0" indent="0" algn="ctr" defTabSz="9871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3 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4940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43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36D47BB-710D-7C48-BCA0-D1A8004ACFB0}"/>
              </a:ext>
            </a:extLst>
          </p:cNvPr>
          <p:cNvSpPr txBox="1"/>
          <p:nvPr/>
        </p:nvSpPr>
        <p:spPr>
          <a:xfrm>
            <a:off x="2964873" y="3726873"/>
            <a:ext cx="0" cy="0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0" dirty="0">
                <a:solidFill>
                  <a:schemeClr val="tx2"/>
                </a:solidFill>
                <a:latin typeface="Algerian" panose="04020705040A02060702" pitchFamily="82" charset="0"/>
              </a:rPr>
              <a:t>Thank You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3923071" y="953729"/>
            <a:ext cx="3126658" cy="2910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22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565857857"/>
              </p:ext>
            </p:extLst>
          </p:nvPr>
        </p:nvGraphicFramePr>
        <p:xfrm>
          <a:off x="365849" y="1779639"/>
          <a:ext cx="10783933" cy="5994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1297" y="413895"/>
            <a:ext cx="12167536" cy="987394"/>
          </a:xfrm>
        </p:spPr>
        <p:txBody>
          <a:bodyPr/>
          <a:lstStyle/>
          <a:p>
            <a:pPr algn="ctr"/>
            <a:r>
              <a:rPr sz="4300" b="1" dirty="0">
                <a:solidFill>
                  <a:schemeClr val="tx1"/>
                </a:solidFill>
                <a:latin typeface="Constantia" pitchFamily="18" charset="0"/>
              </a:rPr>
              <a:t>Reforms under Single Window Clearance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EBEB26-8C57-AF43-9FCC-1FF3EE8EFA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78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589795244"/>
              </p:ext>
            </p:extLst>
          </p:nvPr>
        </p:nvGraphicFramePr>
        <p:xfrm>
          <a:off x="857460" y="1799303"/>
          <a:ext cx="10715108" cy="537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46307" y="413894"/>
            <a:ext cx="12167536" cy="11067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5400" kern="1200" dirty="0">
                <a:solidFill>
                  <a:srgbClr val="00338D"/>
                </a:solidFill>
                <a:latin typeface="KPMG Extralight" panose="020B0303030202040204" pitchFamily="34" charset="0"/>
                <a:ea typeface="+mj-ea"/>
                <a:cs typeface="KPMG Extralight" panose="020B0303030202040204" pitchFamily="34" charset="0"/>
              </a:defRPr>
            </a:lvl1pPr>
          </a:lstStyle>
          <a:p>
            <a:pPr algn="ctr"/>
            <a:r>
              <a:rPr sz="4300" b="1">
                <a:solidFill>
                  <a:schemeClr val="tx1"/>
                </a:solidFill>
                <a:latin typeface="Calibri" panose="020F0502020204030204" pitchFamily="34" charset="0"/>
              </a:rPr>
              <a:t>Reforms under Single Window Clearance System (SWCS)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02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63948272"/>
              </p:ext>
            </p:extLst>
          </p:nvPr>
        </p:nvGraphicFramePr>
        <p:xfrm>
          <a:off x="857460" y="1700981"/>
          <a:ext cx="10597121" cy="550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46307" y="413894"/>
            <a:ext cx="12167536" cy="11067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5400" kern="1200" dirty="0">
                <a:solidFill>
                  <a:srgbClr val="00338D"/>
                </a:solidFill>
                <a:latin typeface="KPMG Extralight" panose="020B0303030202040204" pitchFamily="34" charset="0"/>
                <a:ea typeface="+mj-ea"/>
                <a:cs typeface="KPMG Extralight" panose="020B0303030202040204" pitchFamily="34" charset="0"/>
              </a:defRPr>
            </a:lvl1pPr>
          </a:lstStyle>
          <a:p>
            <a:pPr algn="ctr"/>
            <a:r>
              <a:rPr sz="4300">
                <a:solidFill>
                  <a:schemeClr val="tx1"/>
                </a:solidFill>
                <a:latin typeface="Calibri" panose="020F0502020204030204" pitchFamily="34" charset="0"/>
              </a:rPr>
              <a:t>Reforms under Single Window Clearance System (SWCS)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15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997745503"/>
              </p:ext>
            </p:extLst>
          </p:nvPr>
        </p:nvGraphicFramePr>
        <p:xfrm>
          <a:off x="845573" y="1799303"/>
          <a:ext cx="10628672" cy="503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46307" y="413894"/>
            <a:ext cx="12167536" cy="1106713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5400" kern="1200" dirty="0">
                <a:solidFill>
                  <a:srgbClr val="00338D"/>
                </a:solidFill>
                <a:latin typeface="KPMG Extralight" panose="020B0303030202040204" pitchFamily="34" charset="0"/>
                <a:ea typeface="+mj-ea"/>
                <a:cs typeface="KPMG Extralight" panose="020B0303030202040204" pitchFamily="34" charset="0"/>
              </a:defRPr>
            </a:lvl1pPr>
          </a:lstStyle>
          <a:p>
            <a:pPr algn="ctr"/>
            <a:r>
              <a:rPr sz="4300">
                <a:solidFill>
                  <a:schemeClr val="tx1"/>
                </a:solidFill>
                <a:latin typeface="Calibri" panose="020F0502020204030204" pitchFamily="34" charset="0"/>
              </a:rPr>
              <a:t>Reforms under Single Window Clearance System (SWCS)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86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3375" y="112480"/>
            <a:ext cx="12097898" cy="40013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401638" lvl="0" indent="-401638" algn="ctr"/>
            <a:r>
              <a:rPr lang="en-IN" sz="2400" dirty="0">
                <a:solidFill>
                  <a:schemeClr val="tx1"/>
                </a:solidFill>
                <a:latin typeface="Calibri" pitchFamily="34" charset="0"/>
              </a:rPr>
              <a:t>Transformed Ease: “Then” and “Now” scenarios </a:t>
            </a:r>
            <a:r>
              <a:rPr lang="en-IN" sz="2400" dirty="0" err="1">
                <a:solidFill>
                  <a:schemeClr val="tx1"/>
                </a:solidFill>
                <a:latin typeface="Calibri" pitchFamily="34" charset="0"/>
              </a:rPr>
              <a:t>w.r.t</a:t>
            </a:r>
            <a:r>
              <a:rPr lang="en-IN" sz="2400" dirty="0">
                <a:solidFill>
                  <a:schemeClr val="tx1"/>
                </a:solidFill>
                <a:latin typeface="Calibri" pitchFamily="34" charset="0"/>
              </a:rPr>
              <a:t> April 2016 (OPBAS Go-live)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71656839"/>
              </p:ext>
            </p:extLst>
          </p:nvPr>
        </p:nvGraphicFramePr>
        <p:xfrm>
          <a:off x="715823" y="750471"/>
          <a:ext cx="10853467" cy="5463514"/>
        </p:xfrm>
        <a:graphic>
          <a:graphicData uri="http://schemas.openxmlformats.org/drawingml/2006/table">
            <a:tbl>
              <a:tblPr/>
              <a:tblGrid>
                <a:gridCol w="871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9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5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97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0815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S. No.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Mangal"/>
                      </a:endParaRP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Procedures</a:t>
                      </a:r>
                      <a:endParaRPr lang="en-IN" sz="18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THEN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(Before 08-04-2016)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Mangal"/>
                      </a:endParaRP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i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NOW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(31-03-2018)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Mangal"/>
                      </a:endParaRP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093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Mode of Submission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Hard file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Online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408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2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No. of Procedures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24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8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0243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3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Timeline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 (From sanction  to completion)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157.5 days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                   { Sanction   -  30 }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60 days   { Plinth     -     07  }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                  { CC           -       22 }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448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4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No. of documents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39 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7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8284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5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NOC s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11 Depts.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(Individual NOC from each </a:t>
                      </a:r>
                      <a:r>
                        <a:rPr lang="en-IN" sz="1800" baseline="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1800" dirty="0" err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Deptt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.)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            </a:t>
                      </a:r>
                      <a:r>
                        <a:rPr lang="en-IN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9 NOC </a:t>
                      </a:r>
                      <a:r>
                        <a:rPr lang="en-IN" sz="1800" b="1" dirty="0" err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Deptts</a:t>
                      </a:r>
                      <a:r>
                        <a:rPr lang="en-IN" sz="1800" b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. Integrated     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Time</a:t>
                      </a:r>
                      <a:r>
                        <a:rPr lang="en-IN" sz="1800" baseline="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Limit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                  -   15 days, else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Deemed Approval  -   On 16</a:t>
                      </a:r>
                      <a:r>
                        <a:rPr lang="en-IN" sz="1800" baseline="300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th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Day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408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6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Approval process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Manual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Online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60815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7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Payment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Offline/Demand Draft/Cash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Online payment through Debit/Credit Card, RTGS, NEFT and net banking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9725891" y="7273636"/>
            <a:ext cx="1163782" cy="277091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2"/>
                </a:solidFill>
              </a:rPr>
              <a:t>Further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22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22820" y="1051674"/>
          <a:ext cx="10303941" cy="5352862"/>
        </p:xfrm>
        <a:graphic>
          <a:graphicData uri="http://schemas.openxmlformats.org/drawingml/2006/table">
            <a:tbl>
              <a:tblPr/>
              <a:tblGrid>
                <a:gridCol w="827403"/>
                <a:gridCol w="2456306"/>
                <a:gridCol w="2845739"/>
                <a:gridCol w="4174493"/>
              </a:tblGrid>
              <a:tr h="461203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8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Fee Calculator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Manual</a:t>
                      </a:r>
                      <a:endParaRPr lang="en-IN" sz="1800" dirty="0">
                        <a:solidFill>
                          <a:srgbClr val="0070C0"/>
                        </a:solidFill>
                        <a:latin typeface="Calibri" pitchFamily="34" charset="0"/>
                        <a:ea typeface="Times New Roman"/>
                        <a:cs typeface="Mangal"/>
                      </a:endParaRP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Automatic online fee calculator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03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9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Release of Plans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Hard/manually signed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Online/Digitally Signed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203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10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Deemed Sanction- Plans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No Deemed approval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Deemed Approval – On 31</a:t>
                      </a:r>
                      <a:r>
                        <a:rPr lang="en-IN" sz="1800" baseline="300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st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day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128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11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Know your NOC through CCZM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Hard copy from all </a:t>
                      </a:r>
                      <a:r>
                        <a:rPr lang="en-IN" sz="1800" dirty="0" err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Deptts</a:t>
                      </a: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.  i.e.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AAI/DUAC /DMRC/NMA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In  GIS map of GSDL, NOC requirements can be ascertained online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419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12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Affidavits &amp; Indemnity Bonds for basement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16 notarized affidavits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Only single e-undertaking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549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13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Inspections for Sanction/Plinth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Inspection by MCD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For sanction – No inspection by MCD</a:t>
                      </a:r>
                    </a:p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For C1/C2 :</a:t>
                      </a:r>
                    </a:p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a) very Low/Low Risk–Architect/Engineer</a:t>
                      </a:r>
                    </a:p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b) Moderate &amp; High Risk –Architect&amp; Department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106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14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Joint Inspection for Completion Certificate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DFS, DJB and different other NOC agencies on different dates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Single Joint Inspection by all agencies on the date generated by system 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71947" y="304800"/>
            <a:ext cx="11789325" cy="491613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401638" lvl="0" indent="-401638" algn="ctr"/>
            <a:r>
              <a:rPr lang="en-IN" sz="2400" b="1" dirty="0">
                <a:solidFill>
                  <a:schemeClr val="tx1"/>
                </a:solidFill>
                <a:latin typeface="Calibri" pitchFamily="34" charset="0"/>
              </a:rPr>
              <a:t>Transformed Ease: “Then” and “Now” </a:t>
            </a:r>
            <a:r>
              <a:rPr lang="en-IN" sz="2400" b="1" dirty="0" smtClean="0">
                <a:solidFill>
                  <a:schemeClr val="tx1"/>
                </a:solidFill>
                <a:latin typeface="Calibri" pitchFamily="34" charset="0"/>
              </a:rPr>
              <a:t>scenario </a:t>
            </a:r>
            <a:r>
              <a:rPr lang="en-IN" sz="2400" b="1" dirty="0" err="1">
                <a:solidFill>
                  <a:schemeClr val="tx1"/>
                </a:solidFill>
                <a:latin typeface="Calibri" pitchFamily="34" charset="0"/>
              </a:rPr>
              <a:t>w.r.t</a:t>
            </a:r>
            <a:r>
              <a:rPr lang="en-IN" sz="2400" b="1" dirty="0">
                <a:solidFill>
                  <a:schemeClr val="tx1"/>
                </a:solidFill>
                <a:latin typeface="Calibri" pitchFamily="34" charset="0"/>
              </a:rPr>
              <a:t> April </a:t>
            </a:r>
            <a:r>
              <a:rPr lang="en-IN" sz="2400" b="1" dirty="0" smtClean="0">
                <a:solidFill>
                  <a:schemeClr val="tx1"/>
                </a:solidFill>
                <a:latin typeface="Calibri" pitchFamily="34" charset="0"/>
              </a:rPr>
              <a:t>2016</a:t>
            </a:r>
            <a:endParaRPr lang="en-IN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2303033"/>
              </p:ext>
            </p:extLst>
          </p:nvPr>
        </p:nvGraphicFramePr>
        <p:xfrm>
          <a:off x="977853" y="1055722"/>
          <a:ext cx="10993166" cy="5590884"/>
        </p:xfrm>
        <a:graphic>
          <a:graphicData uri="http://schemas.openxmlformats.org/drawingml/2006/table">
            <a:tbl>
              <a:tblPr/>
              <a:tblGrid>
                <a:gridCol w="882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2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3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537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2949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S. No.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Procedures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THEN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(Before 08-04-2016)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1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NOW</a:t>
                      </a:r>
                    </a:p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(31-03-2018)</a:t>
                      </a:r>
                      <a:endParaRPr lang="en-IN" sz="1800" b="0" dirty="0">
                        <a:solidFill>
                          <a:srgbClr val="0070C0"/>
                        </a:solidFill>
                        <a:latin typeface="Calibri" pitchFamily="34" charset="0"/>
                        <a:ea typeface="Times New Roman"/>
                        <a:cs typeface="Mangal"/>
                      </a:endParaRP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141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15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Property Tax Payment Receipt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Last paid receipt was required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No more required in CAF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141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16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Details of sanction plans &amp; completion certificates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 Manual Enquiry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Available in public domain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8211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17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Commencement Notice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Was required as per Clause 7.2.1 of Annexure-B of BBL-1983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Not required in UBBL-2016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475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18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Dashboard for public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Manual Enquiry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Dynamic Dashboard in public domain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6475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19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Application status update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Manual Enquiry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SMS/E-mail alert / Online on Website 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24281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20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Delhi </a:t>
                      </a:r>
                      <a:r>
                        <a:rPr lang="en-IN" sz="1800" kern="1200" dirty="0" err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Jal</a:t>
                      </a: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 Board (DJB)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Earlier NOC required &amp; time taken for road cutting permission was 1 to 2 month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No NOC required from DJB. Road cutting beyond 5 </a:t>
                      </a:r>
                      <a:r>
                        <a:rPr lang="en-IN" sz="1800" kern="1200" dirty="0" err="1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mtr</a:t>
                      </a: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. to be done by building proponent. Time &amp; cost reduced.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18211">
                <a:tc>
                  <a:txBody>
                    <a:bodyPr/>
                    <a:lstStyle/>
                    <a:p>
                      <a:pPr marL="0" marR="546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21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Aharoni" pitchFamily="2" charset="-79"/>
                        </a:rPr>
                        <a:t>All Circular/Office Orders/MPD-2021/ UBBL-2016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Manual Enquiry/ Hard Form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4610" algn="ct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kern="1200" dirty="0">
                          <a:solidFill>
                            <a:srgbClr val="0070C0"/>
                          </a:solidFill>
                          <a:latin typeface="Calibri" pitchFamily="34" charset="0"/>
                          <a:ea typeface="Times New Roman"/>
                          <a:cs typeface="Mangal"/>
                        </a:rPr>
                        <a:t>Available in public domain</a:t>
                      </a:r>
                    </a:p>
                  </a:txBody>
                  <a:tcPr marL="26272" marR="262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208357" y="7135091"/>
            <a:ext cx="2258292" cy="29094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2"/>
                </a:solidFill>
              </a:rPr>
              <a:t>Back to “</a:t>
            </a:r>
            <a:r>
              <a:rPr lang="en-US" sz="1500" dirty="0">
                <a:solidFill>
                  <a:schemeClr val="tx2"/>
                </a:solidFill>
                <a:hlinkClick r:id="rId2" action="ppaction://hlinksldjump"/>
              </a:rPr>
              <a:t>Ease</a:t>
            </a:r>
            <a:r>
              <a:rPr lang="en-US" sz="1500" dirty="0">
                <a:solidFill>
                  <a:schemeClr val="tx2"/>
                </a:solidFill>
              </a:rPr>
              <a:t> process”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654971" y="6676571"/>
            <a:ext cx="1148216" cy="101188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1947" y="304800"/>
            <a:ext cx="11789325" cy="491613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marL="401638" lvl="0" indent="-401638" algn="ctr"/>
            <a:r>
              <a:rPr lang="en-IN" sz="2400" b="1" dirty="0">
                <a:solidFill>
                  <a:schemeClr val="tx1"/>
                </a:solidFill>
                <a:latin typeface="Calibri" pitchFamily="34" charset="0"/>
              </a:rPr>
              <a:t>Transformed Ease: “Then” and “Now” </a:t>
            </a:r>
            <a:r>
              <a:rPr lang="en-IN" sz="2400" b="1" dirty="0" smtClean="0">
                <a:solidFill>
                  <a:schemeClr val="tx1"/>
                </a:solidFill>
                <a:latin typeface="Calibri" pitchFamily="34" charset="0"/>
              </a:rPr>
              <a:t>scenario </a:t>
            </a:r>
            <a:r>
              <a:rPr lang="en-IN" sz="2400" b="1" dirty="0" err="1">
                <a:solidFill>
                  <a:schemeClr val="tx1"/>
                </a:solidFill>
                <a:latin typeface="Calibri" pitchFamily="34" charset="0"/>
              </a:rPr>
              <a:t>w.r.t</a:t>
            </a:r>
            <a:r>
              <a:rPr lang="en-IN" sz="2400" b="1" dirty="0">
                <a:solidFill>
                  <a:schemeClr val="tx1"/>
                </a:solidFill>
                <a:latin typeface="Calibri" pitchFamily="34" charset="0"/>
              </a:rPr>
              <a:t> April </a:t>
            </a:r>
            <a:r>
              <a:rPr lang="en-IN" sz="2400" b="1" dirty="0" smtClean="0">
                <a:solidFill>
                  <a:schemeClr val="tx1"/>
                </a:solidFill>
                <a:latin typeface="Calibri" pitchFamily="34" charset="0"/>
              </a:rPr>
              <a:t>2016</a:t>
            </a:r>
            <a:endParaRPr lang="en-IN" sz="24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2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Image result for delhi outline map"/>
          <p:cNvSpPr>
            <a:spLocks noChangeAspect="1" noChangeArrowheads="1"/>
          </p:cNvSpPr>
          <p:nvPr/>
        </p:nvSpPr>
        <p:spPr bwMode="auto">
          <a:xfrm>
            <a:off x="217832" y="-163758"/>
            <a:ext cx="426773" cy="345512"/>
          </a:xfrm>
          <a:prstGeom prst="rect">
            <a:avLst/>
          </a:prstGeom>
          <a:noFill/>
        </p:spPr>
        <p:txBody>
          <a:bodyPr vert="horz" wrap="square" lIns="117574" tIns="58786" rIns="117574" bIns="58786" numCol="1" anchor="t" anchorCtr="0" compatLnSpc="1">
            <a:prstTxWarp prst="textNoShape">
              <a:avLst/>
            </a:prstTxWarp>
          </a:bodyPr>
          <a:lstStyle/>
          <a:p>
            <a:pPr defTabSz="1175728"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28" name="AutoShape 4" descr="Image result for delhi outline map"/>
          <p:cNvSpPr>
            <a:spLocks noChangeAspect="1" noChangeArrowheads="1"/>
          </p:cNvSpPr>
          <p:nvPr/>
        </p:nvSpPr>
        <p:spPr bwMode="auto">
          <a:xfrm>
            <a:off x="217832" y="-163758"/>
            <a:ext cx="426773" cy="345512"/>
          </a:xfrm>
          <a:prstGeom prst="rect">
            <a:avLst/>
          </a:prstGeom>
          <a:noFill/>
        </p:spPr>
        <p:txBody>
          <a:bodyPr vert="horz" wrap="square" lIns="117574" tIns="58786" rIns="117574" bIns="58786" numCol="1" anchor="t" anchorCtr="0" compatLnSpc="1">
            <a:prstTxWarp prst="textNoShape">
              <a:avLst/>
            </a:prstTxWarp>
          </a:bodyPr>
          <a:lstStyle/>
          <a:p>
            <a:pPr defTabSz="1175728"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30" name="AutoShape 6" descr="Delhi : free map, free blank map, free outline map, free base map : boundaries (white)"/>
          <p:cNvSpPr>
            <a:spLocks noChangeAspect="1" noChangeArrowheads="1"/>
          </p:cNvSpPr>
          <p:nvPr/>
        </p:nvSpPr>
        <p:spPr bwMode="auto">
          <a:xfrm>
            <a:off x="217832" y="-163758"/>
            <a:ext cx="426773" cy="345512"/>
          </a:xfrm>
          <a:prstGeom prst="rect">
            <a:avLst/>
          </a:prstGeom>
          <a:noFill/>
        </p:spPr>
        <p:txBody>
          <a:bodyPr vert="horz" wrap="square" lIns="117574" tIns="58786" rIns="117574" bIns="58786" numCol="1" anchor="t" anchorCtr="0" compatLnSpc="1">
            <a:prstTxWarp prst="textNoShape">
              <a:avLst/>
            </a:prstTxWarp>
          </a:bodyPr>
          <a:lstStyle/>
          <a:p>
            <a:pPr defTabSz="1175728"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32" name="AutoShape 8" descr="Delhi : free map, free blank map, free outline map, free base map : boundaries (white)"/>
          <p:cNvSpPr>
            <a:spLocks noChangeAspect="1" noChangeArrowheads="1"/>
          </p:cNvSpPr>
          <p:nvPr/>
        </p:nvSpPr>
        <p:spPr bwMode="auto">
          <a:xfrm>
            <a:off x="217832" y="-163758"/>
            <a:ext cx="426773" cy="345512"/>
          </a:xfrm>
          <a:prstGeom prst="rect">
            <a:avLst/>
          </a:prstGeom>
          <a:noFill/>
        </p:spPr>
        <p:txBody>
          <a:bodyPr vert="horz" wrap="square" lIns="117574" tIns="58786" rIns="117574" bIns="58786" numCol="1" anchor="t" anchorCtr="0" compatLnSpc="1">
            <a:prstTxWarp prst="textNoShape">
              <a:avLst/>
            </a:prstTxWarp>
          </a:bodyPr>
          <a:lstStyle/>
          <a:p>
            <a:pPr defTabSz="1175728"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34" name="AutoShape 10" descr="Delhi : free map, free blank map, free outline map, free base map : boundaries (white)"/>
          <p:cNvSpPr>
            <a:spLocks noChangeAspect="1" noChangeArrowheads="1"/>
          </p:cNvSpPr>
          <p:nvPr/>
        </p:nvSpPr>
        <p:spPr bwMode="auto">
          <a:xfrm>
            <a:off x="217832" y="-163758"/>
            <a:ext cx="426773" cy="345512"/>
          </a:xfrm>
          <a:prstGeom prst="rect">
            <a:avLst/>
          </a:prstGeom>
          <a:noFill/>
        </p:spPr>
        <p:txBody>
          <a:bodyPr vert="horz" wrap="square" lIns="117574" tIns="58786" rIns="117574" bIns="58786" numCol="1" anchor="t" anchorCtr="0" compatLnSpc="1">
            <a:prstTxWarp prst="textNoShape">
              <a:avLst/>
            </a:prstTxWarp>
          </a:bodyPr>
          <a:lstStyle/>
          <a:p>
            <a:pPr defTabSz="1175728"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036" name="AutoShape 12" descr="Delhi : free map, free blank map, free outline map, free base map : boundaries (white)"/>
          <p:cNvSpPr>
            <a:spLocks noChangeAspect="1" noChangeArrowheads="1"/>
          </p:cNvSpPr>
          <p:nvPr/>
        </p:nvSpPr>
        <p:spPr bwMode="auto">
          <a:xfrm>
            <a:off x="217832" y="-163758"/>
            <a:ext cx="426773" cy="345512"/>
          </a:xfrm>
          <a:prstGeom prst="rect">
            <a:avLst/>
          </a:prstGeom>
          <a:noFill/>
        </p:spPr>
        <p:txBody>
          <a:bodyPr vert="horz" wrap="square" lIns="117574" tIns="58786" rIns="117574" bIns="58786" numCol="1" anchor="t" anchorCtr="0" compatLnSpc="1">
            <a:prstTxWarp prst="textNoShape">
              <a:avLst/>
            </a:prstTxWarp>
          </a:bodyPr>
          <a:lstStyle/>
          <a:p>
            <a:pPr defTabSz="1175728"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1037" name="Picture 13" descr="C:\Users\owner\Desktop\delhi02.jpe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3000"/>
          </a:blip>
          <a:srcRect l="14986" t="10305" r="18534" b="10682"/>
          <a:stretch>
            <a:fillRect/>
          </a:stretch>
        </p:blipFill>
        <p:spPr bwMode="auto">
          <a:xfrm>
            <a:off x="1613258" y="1534290"/>
            <a:ext cx="10392070" cy="54367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1039" name="AutoShape 15" descr="Image result for map of mumbai black and white"/>
          <p:cNvSpPr>
            <a:spLocks noChangeAspect="1" noChangeArrowheads="1"/>
          </p:cNvSpPr>
          <p:nvPr/>
        </p:nvSpPr>
        <p:spPr bwMode="auto">
          <a:xfrm>
            <a:off x="217832" y="-163758"/>
            <a:ext cx="426773" cy="345512"/>
          </a:xfrm>
          <a:prstGeom prst="rect">
            <a:avLst/>
          </a:prstGeom>
          <a:noFill/>
        </p:spPr>
        <p:txBody>
          <a:bodyPr vert="horz" wrap="square" lIns="117574" tIns="58786" rIns="117574" bIns="58786" numCol="1" anchor="t" anchorCtr="0" compatLnSpc="1">
            <a:prstTxWarp prst="textNoShape">
              <a:avLst/>
            </a:prstTxWarp>
          </a:bodyPr>
          <a:lstStyle/>
          <a:p>
            <a:pPr defTabSz="1175728"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81" y="182524"/>
            <a:ext cx="12163029" cy="1195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74" tIns="58786" rIns="117574" bIns="58786" rtlCol="0">
            <a:spAutoFit/>
          </a:bodyPr>
          <a:lstStyle/>
          <a:p>
            <a:pPr algn="ctr" defTabSz="1175728" fontAlgn="auto">
              <a:spcBef>
                <a:spcPts val="0"/>
              </a:spcBef>
              <a:spcAft>
                <a:spcPts val="0"/>
              </a:spcAft>
            </a:pPr>
            <a:r>
              <a:rPr lang="en-US" sz="5100" b="1" dirty="0">
                <a:solidFill>
                  <a:srgbClr val="1F497D">
                    <a:lumMod val="75000"/>
                  </a:srgbClr>
                </a:solidFill>
                <a:latin typeface="Constantia" pitchFamily="18" charset="0"/>
              </a:rPr>
              <a:t>Seamless Integration</a:t>
            </a:r>
          </a:p>
          <a:p>
            <a:pPr algn="ctr" defTabSz="1175728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 smtClean="0">
                <a:solidFill>
                  <a:prstClr val="black"/>
                </a:solidFill>
                <a:latin typeface="Constantia" pitchFamily="18" charset="0"/>
              </a:rPr>
              <a:t>NOCs Integrated</a:t>
            </a:r>
            <a:endParaRPr lang="en-IN" sz="19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22530" name="Picture 2" descr="C:\Users\OWNER.OWNER-PC3\Desktop\qutub-minar-new-del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44928"/>
            <a:ext cx="1492611" cy="102905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85810" y="2787668"/>
            <a:ext cx="7792487" cy="4181371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574" tIns="58786" rIns="117574" bIns="58786" rtlCol="0">
            <a:spAutoFit/>
          </a:bodyPr>
          <a:lstStyle/>
          <a:p>
            <a:pPr marL="355600" indent="-355600" defTabSz="1175728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External Agencies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Delhi Fire Services	(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</a:rPr>
              <a:t>DFS)</a:t>
            </a:r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Chief Inspector of Factories	(CIF)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Delhi Pollution Control Committee	(DPCC)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Delhi Jal Board	(DJB)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Dept. of Forest 	(Forest)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Delhi Urban Arts Commission	(DUAC)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Delhi Metro Rail Corporation	(DMRC)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Airports Authority of India	(AAI)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Heritage Conservation Committee	(HCC)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597525" algn="l"/>
              </a:tabLst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</a:rPr>
              <a:t>National Monuments Authority	(NMA)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1972" y="1577683"/>
            <a:ext cx="8546537" cy="1134383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17574" tIns="58786" rIns="117574" bIns="58786" rtlCol="0">
            <a:spAutoFit/>
          </a:bodyPr>
          <a:lstStyle/>
          <a:p>
            <a:pPr marL="355600" indent="-355600" defTabSz="1175728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70C0"/>
                </a:solidFill>
                <a:latin typeface="Calibri" pitchFamily="34" charset="0"/>
              </a:rPr>
              <a:t>Internal Agencies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Calibri" pitchFamily="34" charset="0"/>
              </a:rPr>
              <a:t>Law Dept</a:t>
            </a:r>
          </a:p>
          <a:p>
            <a:pPr marL="182563" indent="-182563" defTabSz="11757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Calibri" pitchFamily="34" charset="0"/>
              </a:rPr>
              <a:t>Town Planning Dept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5FB309A-42D0-B041-8CE8-31E861F8E5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6"/>
          <a:stretch/>
        </p:blipFill>
        <p:spPr>
          <a:xfrm>
            <a:off x="11985523" y="6967875"/>
            <a:ext cx="817663" cy="720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43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r Slides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="" xmlns:thm15="http://schemas.microsoft.com/office/thememl/2012/main" name="Theme1" id="{D3DFFEB1-424F-4F46-815D-B3A01D92240B}" vid="{BD04E629-1C63-4645-8ECA-ECE0D8053D47}"/>
    </a:ext>
  </a:extLst>
</a:theme>
</file>

<file path=ppt/theme/theme2.xml><?xml version="1.0" encoding="utf-8"?>
<a:theme xmlns:a="http://schemas.openxmlformats.org/drawingml/2006/main" name="Thank you Slides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="" xmlns:thm15="http://schemas.microsoft.com/office/thememl/2012/main" name="Theme1" id="{D3DFFEB1-424F-4F46-815D-B3A01D92240B}" vid="{BD04E629-1C63-4645-8ECA-ECE0D8053D47}"/>
    </a:ext>
  </a:extLst>
</a:theme>
</file>

<file path=ppt/theme/theme3.xml><?xml version="1.0" encoding="utf-8"?>
<a:theme xmlns:a="http://schemas.openxmlformats.org/drawingml/2006/main" name="1_Divider Slides">
  <a:themeElements>
    <a:clrScheme name="New KPMG Colours">
      <a:dk1>
        <a:srgbClr val="000000"/>
      </a:dk1>
      <a:lt1>
        <a:sysClr val="window" lastClr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0091DA"/>
      </a:hlink>
      <a:folHlink>
        <a:srgbClr val="0091DA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="" xmlns:thm15="http://schemas.microsoft.com/office/thememl/2012/main" name="Theme1" id="{D3DFFEB1-424F-4F46-815D-B3A01D92240B}" vid="{BD04E629-1C63-4645-8ECA-ECE0D8053D4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 KPMG Colours">
    <a:dk1>
      <a:srgbClr val="000000"/>
    </a:dk1>
    <a:lt1>
      <a:sysClr val="window" lastClr="FFFFFF"/>
    </a:lt1>
    <a:dk2>
      <a:srgbClr val="00338D"/>
    </a:dk2>
    <a:lt2>
      <a:srgbClr val="F0F0F0"/>
    </a:lt2>
    <a:accent1>
      <a:srgbClr val="0091DA"/>
    </a:accent1>
    <a:accent2>
      <a:srgbClr val="6D2077"/>
    </a:accent2>
    <a:accent3>
      <a:srgbClr val="005EB8"/>
    </a:accent3>
    <a:accent4>
      <a:srgbClr val="00A3A1"/>
    </a:accent4>
    <a:accent5>
      <a:srgbClr val="EAAA00"/>
    </a:accent5>
    <a:accent6>
      <a:srgbClr val="43B02A"/>
    </a:accent6>
    <a:hlink>
      <a:srgbClr val="0091DA"/>
    </a:hlink>
    <a:folHlink>
      <a:srgbClr val="0091D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emplateUrl xmlns="http://schemas.microsoft.com/sharepoint/v3" xsi:nil="true"/>
    <ShowRepairView xmlns="http://schemas.microsoft.com/sharepoint/v3" xsi:nil="true"/>
    <xd_ProgID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" ma:contentTypeID="0x01010100C5AAB928D674BA46AD2C8EACA49A320A" ma:contentTypeVersion="0" ma:contentTypeDescription="Fill out this form." ma:contentTypeScope="" ma:versionID="6a7b7f16254795e7c2d33a3d3ae6498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2f1d8f23ed7c9016498019dd1916f9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ShowRepairView" minOccurs="0"/>
                <xsd:element ref="ns1:TemplateUrl" minOccurs="0"/>
                <xsd:element ref="ns1:xd_Prog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ShowRepairView" ma:index="8" nillable="true" ma:displayName="Show Repair View" ma:hidden="true" ma:internalName="ShowRepairView">
      <xsd:simpleType>
        <xsd:restriction base="dms:Text"/>
      </xsd:simpleType>
    </xsd:element>
    <xsd:element name="TemplateUrl" ma:index="9" nillable="true" ma:displayName="Template Link" ma:hidden="true" ma:internalName="TemplateUrl">
      <xsd:simpleType>
        <xsd:restriction base="dms:Text"/>
      </xsd:simpleType>
    </xsd:element>
    <xsd:element name="xd_ProgID" ma:index="10" nillable="true" ma:displayName="Html File Link" ma:hidden="true" ma:internalName="xd_Prog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70D8739-5279-41C4-B16F-7ADE54198A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5490A5-D7C4-415E-9106-778AA4EA34B0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EC7DF2F-73FD-4B59-9955-8216A6A97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13943</TotalTime>
  <Words>1055</Words>
  <Application>Microsoft Macintosh PowerPoint</Application>
  <PresentationFormat>Custom</PresentationFormat>
  <Paragraphs>210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Divider Slides</vt:lpstr>
      <vt:lpstr>Thank you Slides</vt:lpstr>
      <vt:lpstr>1_Divider Slides</vt:lpstr>
      <vt:lpstr>Slide 1</vt:lpstr>
      <vt:lpstr>Reforms under Single Window Clearance System</vt:lpstr>
      <vt:lpstr>Slide 3</vt:lpstr>
      <vt:lpstr>Slide 4</vt:lpstr>
      <vt:lpstr>Slide 5</vt:lpstr>
      <vt:lpstr>Slide 6</vt:lpstr>
      <vt:lpstr>Slide 7</vt:lpstr>
      <vt:lpstr>Slide 8</vt:lpstr>
      <vt:lpstr>Slide 9</vt:lpstr>
      <vt:lpstr>Steps taken to improve  transparency and ease</vt:lpstr>
      <vt:lpstr>Steps taken to improve  transparency and ease</vt:lpstr>
      <vt:lpstr>Feedback Fora</vt:lpstr>
      <vt:lpstr>Slide 13</vt:lpstr>
      <vt:lpstr> Results:  At a Glance          (01/04/17 to 26/04/2018) </vt:lpstr>
      <vt:lpstr>Slide 15</vt:lpstr>
    </vt:vector>
  </TitlesOfParts>
  <Company>KPMG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Panjwani, Asif</dc:creator>
  <cp:lastModifiedBy>admin2</cp:lastModifiedBy>
  <cp:revision>679</cp:revision>
  <cp:lastPrinted>2017-07-27T07:18:40Z</cp:lastPrinted>
  <dcterms:created xsi:type="dcterms:W3CDTF">2016-03-24T05:49:13Z</dcterms:created>
  <dcterms:modified xsi:type="dcterms:W3CDTF">2018-07-25T12:05:09Z</dcterms:modified>
  <cp:category>KPMG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0x01010100C5AAB928D674BA46AD2C8EACA49A320A</vt:lpwstr>
  </property>
</Properties>
</file>